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10.xml" ContentType="application/vnd.openxmlformats-officedocument.drawingml.diagramColors+xml"/>
  <Override PartName="/ppt/diagrams/colors1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colors9.xml" ContentType="application/vnd.openxmlformats-officedocument.drawingml.diagramColors+xml"/>
  <Override PartName="/ppt/diagrams/data1.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rawing1.xml" ContentType="application/vnd.ms-office.drawingml.diagramDrawing+xml"/>
  <Override PartName="/ppt/diagrams/drawing10.xml" ContentType="application/vnd.ms-office.drawingml.diagramDrawing+xml"/>
  <Override PartName="/ppt/diagrams/drawing1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drawing9.xml" ContentType="application/vnd.ms-office.drawingml.diagramDrawing+xml"/>
  <Override PartName="/ppt/diagrams/layout1.xml" ContentType="application/vnd.openxmlformats-officedocument.drawingml.diagramLayout+xml"/>
  <Override PartName="/ppt/diagrams/layout10.xml" ContentType="application/vnd.openxmlformats-officedocument.drawingml.diagramLayout+xml"/>
  <Override PartName="/ppt/diagrams/layout1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layout9.xml" ContentType="application/vnd.openxmlformats-officedocument.drawingml.diagramLayout+xml"/>
  <Override PartName="/ppt/diagrams/quickStyle1.xml" ContentType="application/vnd.openxmlformats-officedocument.drawingml.diagramStyle+xml"/>
  <Override PartName="/ppt/diagrams/quickStyle10.xml" ContentType="application/vnd.openxmlformats-officedocument.drawingml.diagramStyle+xml"/>
  <Override PartName="/ppt/diagrams/quickStyle1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diagrams/quickStyle9.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424" r:id="rId3"/>
    <p:sldId id="425" r:id="rId5"/>
    <p:sldId id="426" r:id="rId6"/>
    <p:sldId id="387" r:id="rId7"/>
    <p:sldId id="359" r:id="rId8"/>
    <p:sldId id="363" r:id="rId9"/>
    <p:sldId id="364" r:id="rId10"/>
    <p:sldId id="365" r:id="rId11"/>
    <p:sldId id="406" r:id="rId12"/>
    <p:sldId id="407" r:id="rId13"/>
    <p:sldId id="366" r:id="rId14"/>
    <p:sldId id="367" r:id="rId15"/>
    <p:sldId id="408" r:id="rId16"/>
    <p:sldId id="409" r:id="rId17"/>
    <p:sldId id="410" r:id="rId18"/>
    <p:sldId id="411" r:id="rId19"/>
    <p:sldId id="412" r:id="rId20"/>
    <p:sldId id="413" r:id="rId21"/>
    <p:sldId id="414" r:id="rId22"/>
    <p:sldId id="415" r:id="rId23"/>
    <p:sldId id="399" r:id="rId24"/>
    <p:sldId id="369" r:id="rId25"/>
    <p:sldId id="370" r:id="rId26"/>
    <p:sldId id="371" r:id="rId27"/>
    <p:sldId id="388" r:id="rId28"/>
    <p:sldId id="372" r:id="rId29"/>
    <p:sldId id="373" r:id="rId30"/>
    <p:sldId id="374" r:id="rId31"/>
    <p:sldId id="382" r:id="rId32"/>
    <p:sldId id="383" r:id="rId33"/>
    <p:sldId id="427" r:id="rId34"/>
    <p:sldId id="428" r:id="rId35"/>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457200" rtl="0" eaLnBrk="1" latinLnBrk="0" hangingPunct="1">
      <a:defRPr kern="1200">
        <a:solidFill>
          <a:schemeClr val="tx1"/>
        </a:solidFill>
        <a:latin typeface="Arial" panose="020B0604020202020204" pitchFamily="34" charset="0"/>
        <a:ea typeface="+mn-ea"/>
        <a:cs typeface="+mn-cs"/>
      </a:defRPr>
    </a:lvl6pPr>
    <a:lvl7pPr marL="2743200" algn="l" defTabSz="457200" rtl="0" eaLnBrk="1" latinLnBrk="0" hangingPunct="1">
      <a:defRPr kern="1200">
        <a:solidFill>
          <a:schemeClr val="tx1"/>
        </a:solidFill>
        <a:latin typeface="Arial" panose="020B0604020202020204" pitchFamily="34" charset="0"/>
        <a:ea typeface="+mn-ea"/>
        <a:cs typeface="+mn-cs"/>
      </a:defRPr>
    </a:lvl7pPr>
    <a:lvl8pPr marL="3200400" algn="l" defTabSz="457200" rtl="0" eaLnBrk="1" latinLnBrk="0" hangingPunct="1">
      <a:defRPr kern="1200">
        <a:solidFill>
          <a:schemeClr val="tx1"/>
        </a:solidFill>
        <a:latin typeface="Arial" panose="020B0604020202020204" pitchFamily="34" charset="0"/>
        <a:ea typeface="+mn-ea"/>
        <a:cs typeface="+mn-cs"/>
      </a:defRPr>
    </a:lvl8pPr>
    <a:lvl9pPr marL="3657600" algn="l" defTabSz="4572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39" autoAdjust="0"/>
    <p:restoredTop sz="72230" autoAdjust="0"/>
  </p:normalViewPr>
  <p:slideViewPr>
    <p:cSldViewPr showGuides="1">
      <p:cViewPr varScale="1">
        <p:scale>
          <a:sx n="89" d="100"/>
          <a:sy n="89" d="100"/>
        </p:scale>
        <p:origin x="2592" y="1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0">
    <dgm:fillClrLst meth="repeat">
      <a:schemeClr val="accent1">
        <a:shade val="80000"/>
      </a:schemeClr>
    </dgm:fillClrLst>
    <dgm:linClrLst meth="repeat">
      <a:schemeClr val="lt1"/>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D1C0FE5-B9FF-914F-AF60-85D28D11EDDB}" type="doc">
      <dgm:prSet loTypeId="hierarchy" loCatId="hierarchy" qsTypeId="urn:microsoft.com/office/officeart/2005/8/quickstyle/simple4" qsCatId="simple" csTypeId="urn:microsoft.com/office/officeart/2005/8/colors/accent1_2" csCatId="accent1" phldr="1"/>
      <dgm:spPr/>
      <dgm:t>
        <a:bodyPr/>
        <a:lstStyle/>
        <a:p>
          <a:endParaRPr lang="en-US"/>
        </a:p>
      </dgm:t>
    </dgm:pt>
    <dgm:pt modelId="{2450E98C-2977-1047-A7F4-F52547AB7EE2}">
      <dgm:prSet/>
      <dgm:spPr/>
      <dgm:t>
        <a:bodyPr/>
        <a:lstStyle/>
        <a:p>
          <a:pPr rtl="0"/>
          <a:r>
            <a:rPr lang="en-US" b="1" dirty="0">
              <a:solidFill>
                <a:schemeClr val="tx1"/>
              </a:solidFill>
            </a:rPr>
            <a:t>Reasons database security has not kept pace with the increased reliance on databases are:</a:t>
          </a:r>
        </a:p>
      </dgm:t>
    </dgm:pt>
    <dgm:pt modelId="{733985D4-E1AD-5D47-997C-E16B0004E1DE}" cxnId="{367740EE-8A39-41CD-A079-8C7AE469BA3E}" type="parTrans">
      <dgm:prSet/>
      <dgm:spPr/>
      <dgm:t>
        <a:bodyPr/>
        <a:lstStyle/>
        <a:p>
          <a:endParaRPr lang="en-US"/>
        </a:p>
      </dgm:t>
    </dgm:pt>
    <dgm:pt modelId="{0D740E36-8CAD-1C4E-BACA-F706DE965E8D}" cxnId="{367740EE-8A39-41CD-A079-8C7AE469BA3E}" type="sibTrans">
      <dgm:prSet/>
      <dgm:spPr/>
      <dgm:t>
        <a:bodyPr/>
        <a:lstStyle/>
        <a:p>
          <a:endParaRPr lang="en-US"/>
        </a:p>
      </dgm:t>
    </dgm:pt>
    <dgm:pt modelId="{B5E4E7EF-304F-4547-8BC0-7E1F14323548}">
      <dgm:prSet phldr="0" custT="0"/>
      <dgm:spPr>
        <a:solidFill>
          <a:schemeClr val="accent3">
            <a:lumMod val="75000"/>
          </a:schemeClr>
        </a:solidFill>
      </dgm:spPr>
      <dgm:t>
        <a:bodyPr vert="horz" wrap="square"/>
        <a:p>
          <a:pPr rtl="0">
            <a:lnSpc>
              <a:spcPct val="100000"/>
            </a:lnSpc>
            <a:spcBef>
              <a:spcPct val="0"/>
            </a:spcBef>
            <a:spcAft>
              <a:spcPct val="35000"/>
            </a:spcAft>
          </a:pPr>
          <a:r>
            <a:rPr>
              <a:sym typeface="+mn-ea"/>
            </a:rPr>
            <a:t>T</a:t>
          </a:r>
          <a:r>
            <a:rPr lang="en-US" b="1" dirty="0">
              <a:solidFill>
                <a:schemeClr val="bg1"/>
              </a:solidFill>
              <a:sym typeface="+mn-ea"/>
            </a:rPr>
            <a:t>here is a dramatic imbalance between the complexity of modern database management systems (DBMS) and the security technique used to protect these critical systems</a:t>
          </a:r>
          <a:r>
            <a:rPr lang="en-US" b="1" dirty="0">
              <a:solidFill>
                <a:schemeClr val="bg1"/>
              </a:solidFill>
            </a:rPr>
            <a:t/>
          </a:r>
          <a:endParaRPr lang="en-US" b="1" dirty="0">
            <a:solidFill>
              <a:schemeClr val="bg1"/>
            </a:solidFill>
          </a:endParaRPr>
        </a:p>
      </dgm:t>
    </dgm:pt>
    <dgm:pt modelId="{DA1C1963-76FC-E744-994A-182227EDF80C}" cxnId="{B25BD2E4-B185-4B70-AB67-B7D14979811A}" type="parTrans">
      <dgm:prSet/>
      <dgm:spPr>
        <a:ln>
          <a:solidFill>
            <a:schemeClr val="accent6">
              <a:lumMod val="40000"/>
              <a:lumOff val="60000"/>
            </a:schemeClr>
          </a:solidFill>
        </a:ln>
      </dgm:spPr>
      <dgm:t>
        <a:bodyPr/>
        <a:lstStyle/>
        <a:p>
          <a:endParaRPr lang="en-US"/>
        </a:p>
      </dgm:t>
    </dgm:pt>
    <dgm:pt modelId="{DD63D349-F56B-CE46-BBB0-8AEC9EE6D706}" cxnId="{B25BD2E4-B185-4B70-AB67-B7D14979811A}" type="sibTrans">
      <dgm:prSet/>
      <dgm:spPr/>
      <dgm:t>
        <a:bodyPr/>
        <a:lstStyle/>
        <a:p>
          <a:endParaRPr lang="en-US"/>
        </a:p>
      </dgm:t>
    </dgm:pt>
    <dgm:pt modelId="{70CE1DB4-437D-7440-8E46-1A248A533981}">
      <dgm:prSet phldr="0" custT="0"/>
      <dgm:spPr>
        <a:solidFill>
          <a:schemeClr val="accent5">
            <a:lumMod val="75000"/>
          </a:schemeClr>
        </a:solidFill>
      </dgm:spPr>
      <dgm:t>
        <a:bodyPr vert="horz" wrap="square"/>
        <a:p>
          <a:pPr rtl="0">
            <a:lnSpc>
              <a:spcPct val="100000"/>
            </a:lnSpc>
            <a:spcBef>
              <a:spcPct val="0"/>
            </a:spcBef>
            <a:spcAft>
              <a:spcPct val="35000"/>
            </a:spcAft>
          </a:pPr>
          <a:r>
            <a:rPr>
              <a:sym typeface="+mn-ea"/>
            </a:rPr>
            <a:t>D</a:t>
          </a:r>
          <a:r>
            <a:rPr lang="en-US" b="1" dirty="0">
              <a:solidFill>
                <a:schemeClr val="bg1"/>
              </a:solidFill>
              <a:sym typeface="+mn-ea"/>
            </a:rPr>
            <a:t>atabases have a sophisticated interaction protocol, Structured Query Language (SQL), which is complex</a:t>
          </a:r>
          <a:r>
            <a:rPr lang="en-US" b="1" dirty="0">
              <a:solidFill>
                <a:schemeClr val="bg1"/>
              </a:solidFill>
            </a:rPr>
            <a:t/>
          </a:r>
          <a:endParaRPr lang="en-US" b="1" dirty="0">
            <a:solidFill>
              <a:schemeClr val="bg1"/>
            </a:solidFill>
          </a:endParaRPr>
        </a:p>
      </dgm:t>
    </dgm:pt>
    <dgm:pt modelId="{DFA5F62C-A46C-8741-B982-839B675B6A8A}" cxnId="{63907368-F243-49CA-8E7F-FB58C157D742}" type="parTrans">
      <dgm:prSet/>
      <dgm:spPr>
        <a:ln>
          <a:solidFill>
            <a:schemeClr val="accent6">
              <a:lumMod val="40000"/>
              <a:lumOff val="60000"/>
            </a:schemeClr>
          </a:solidFill>
        </a:ln>
      </dgm:spPr>
      <dgm:t>
        <a:bodyPr/>
        <a:lstStyle/>
        <a:p>
          <a:endParaRPr lang="en-US"/>
        </a:p>
      </dgm:t>
    </dgm:pt>
    <dgm:pt modelId="{8BCE4AB4-16DB-9145-BB8D-55B6B022BF1F}" cxnId="{63907368-F243-49CA-8E7F-FB58C157D742}" type="sibTrans">
      <dgm:prSet/>
      <dgm:spPr/>
      <dgm:t>
        <a:bodyPr/>
        <a:lstStyle/>
        <a:p>
          <a:endParaRPr lang="en-US"/>
        </a:p>
      </dgm:t>
    </dgm:pt>
    <dgm:pt modelId="{FB1DBB18-014C-D949-8D70-C762FF6B3051}">
      <dgm:prSet phldr="0" custT="0"/>
      <dgm:spPr>
        <a:solidFill>
          <a:schemeClr val="accent3">
            <a:lumMod val="75000"/>
          </a:schemeClr>
        </a:solidFill>
      </dgm:spPr>
      <dgm:t>
        <a:bodyPr vert="horz" wrap="square"/>
        <a:p>
          <a:pPr rtl="0">
            <a:lnSpc>
              <a:spcPct val="100000"/>
            </a:lnSpc>
            <a:spcBef>
              <a:spcPct val="0"/>
            </a:spcBef>
            <a:spcAft>
              <a:spcPct val="35000"/>
            </a:spcAft>
          </a:pPr>
          <a:r>
            <a:rPr>
              <a:sym typeface="+mn-ea"/>
            </a:rPr>
            <a:t>E</a:t>
          </a:r>
          <a:r>
            <a:rPr lang="en-US" b="1" dirty="0">
              <a:solidFill>
                <a:schemeClr val="bg1"/>
              </a:solidFill>
              <a:sym typeface="+mn-ea"/>
            </a:rPr>
            <a:t>ffective database security requires a strategy based on a full understanding of the security vulnerabilities of SQL</a:t>
          </a:r>
          <a:r>
            <a:rPr lang="en-US" b="1" dirty="0">
              <a:solidFill>
                <a:schemeClr val="bg1"/>
              </a:solidFill>
            </a:rPr>
            <a:t/>
          </a:r>
          <a:endParaRPr lang="en-US" b="1" dirty="0">
            <a:solidFill>
              <a:schemeClr val="bg1"/>
            </a:solidFill>
          </a:endParaRPr>
        </a:p>
      </dgm:t>
    </dgm:pt>
    <dgm:pt modelId="{0B05E3D5-87AC-564D-A0C0-313E00E59250}" cxnId="{0DB0E30F-EE3B-4912-9A55-8680E3EB8EB3}" type="parTrans">
      <dgm:prSet/>
      <dgm:spPr>
        <a:ln>
          <a:solidFill>
            <a:schemeClr val="accent6">
              <a:lumMod val="40000"/>
              <a:lumOff val="60000"/>
            </a:schemeClr>
          </a:solidFill>
        </a:ln>
      </dgm:spPr>
      <dgm:t>
        <a:bodyPr/>
        <a:lstStyle/>
        <a:p>
          <a:endParaRPr lang="en-US"/>
        </a:p>
      </dgm:t>
    </dgm:pt>
    <dgm:pt modelId="{31FBC9F6-C021-744D-BB0D-3B3ED91B1155}" cxnId="{0DB0E30F-EE3B-4912-9A55-8680E3EB8EB3}" type="sibTrans">
      <dgm:prSet/>
      <dgm:spPr/>
      <dgm:t>
        <a:bodyPr/>
        <a:lstStyle/>
        <a:p>
          <a:endParaRPr lang="en-US"/>
        </a:p>
      </dgm:t>
    </dgm:pt>
    <dgm:pt modelId="{0A2FA811-1180-D244-9309-F63FC92D0AD8}">
      <dgm:prSet phldr="0" custT="0"/>
      <dgm:spPr>
        <a:solidFill>
          <a:schemeClr val="accent5">
            <a:lumMod val="75000"/>
          </a:schemeClr>
        </a:solidFill>
      </dgm:spPr>
      <dgm:t>
        <a:bodyPr vert="horz" wrap="square"/>
        <a:p>
          <a:pPr rtl="0">
            <a:lnSpc>
              <a:spcPct val="100000"/>
            </a:lnSpc>
            <a:spcBef>
              <a:spcPct val="0"/>
            </a:spcBef>
            <a:spcAft>
              <a:spcPct val="35000"/>
            </a:spcAft>
          </a:pPr>
          <a:r>
            <a:rPr>
              <a:sym typeface="+mn-ea"/>
            </a:rPr>
            <a:t>T</a:t>
          </a:r>
          <a:r>
            <a:rPr lang="en-US" b="1" dirty="0">
              <a:solidFill>
                <a:schemeClr val="bg1"/>
              </a:solidFill>
              <a:sym typeface="+mn-ea"/>
            </a:rPr>
            <a:t>he typical organization lacks full-time database security personnel</a:t>
          </a:r>
          <a:r>
            <a:rPr lang="en-US" b="1" dirty="0">
              <a:solidFill>
                <a:schemeClr val="bg1"/>
              </a:solidFill>
            </a:rPr>
            <a:t/>
          </a:r>
          <a:endParaRPr lang="en-US" b="1" dirty="0">
            <a:solidFill>
              <a:schemeClr val="bg1"/>
            </a:solidFill>
          </a:endParaRPr>
        </a:p>
      </dgm:t>
    </dgm:pt>
    <dgm:pt modelId="{946611E1-D67D-1742-B1E1-C56007E7F677}" cxnId="{32A35F69-07A9-4645-840C-39EDE8373A48}" type="parTrans">
      <dgm:prSet/>
      <dgm:spPr>
        <a:ln>
          <a:solidFill>
            <a:schemeClr val="accent6">
              <a:lumMod val="40000"/>
              <a:lumOff val="60000"/>
            </a:schemeClr>
          </a:solidFill>
        </a:ln>
      </dgm:spPr>
      <dgm:t>
        <a:bodyPr/>
        <a:lstStyle/>
        <a:p>
          <a:endParaRPr lang="en-US"/>
        </a:p>
      </dgm:t>
    </dgm:pt>
    <dgm:pt modelId="{D61980F9-6F2D-FB40-A1B5-0D2BFEBAAFFC}" cxnId="{32A35F69-07A9-4645-840C-39EDE8373A48}" type="sibTrans">
      <dgm:prSet/>
      <dgm:spPr/>
      <dgm:t>
        <a:bodyPr/>
        <a:lstStyle/>
        <a:p>
          <a:endParaRPr lang="en-US"/>
        </a:p>
      </dgm:t>
    </dgm:pt>
    <dgm:pt modelId="{C50D1C0C-238E-C645-B7FA-3E5749A004AF}">
      <dgm:prSet phldr="0" custT="0"/>
      <dgm:spPr>
        <a:solidFill>
          <a:schemeClr val="accent3">
            <a:lumMod val="75000"/>
          </a:schemeClr>
        </a:solidFill>
      </dgm:spPr>
      <dgm:t>
        <a:bodyPr vert="horz" wrap="square"/>
        <a:p>
          <a:pPr rtl="0">
            <a:lnSpc>
              <a:spcPct val="100000"/>
            </a:lnSpc>
            <a:spcBef>
              <a:spcPct val="0"/>
            </a:spcBef>
            <a:spcAft>
              <a:spcPct val="35000"/>
            </a:spcAft>
          </a:pPr>
          <a:r>
            <a:rPr lang="en-US" b="1" dirty="0">
              <a:solidFill>
                <a:schemeClr val="bg1"/>
              </a:solidFill>
              <a:sym typeface="+mn-ea"/>
            </a:rPr>
            <a:t>Most enterprise environments consist of a heterogeneous mixture of database platforms, enterprise platforms, and OS platforms, creating an additional complexity hurdle for security personnel</a:t>
          </a:r>
          <a:r>
            <a:rPr lang="en-US"/>
            <a:t/>
          </a:r>
          <a:endParaRPr lang="en-US"/>
        </a:p>
      </dgm:t>
    </dgm:pt>
    <dgm:pt modelId="{A3CC1756-699A-7743-A471-E11178F52400}" cxnId="{35E7703C-DC3B-4E51-9C3D-3F2268E8F217}" type="parTrans">
      <dgm:prSet/>
      <dgm:spPr>
        <a:ln>
          <a:solidFill>
            <a:schemeClr val="accent6">
              <a:lumMod val="40000"/>
              <a:lumOff val="60000"/>
            </a:schemeClr>
          </a:solidFill>
        </a:ln>
      </dgm:spPr>
      <dgm:t>
        <a:bodyPr/>
        <a:lstStyle/>
        <a:p>
          <a:endParaRPr lang="en-US"/>
        </a:p>
      </dgm:t>
    </dgm:pt>
    <dgm:pt modelId="{0EF14397-F70D-6E45-A06E-ACB7F642258D}" cxnId="{35E7703C-DC3B-4E51-9C3D-3F2268E8F217}" type="sibTrans">
      <dgm:prSet/>
      <dgm:spPr/>
      <dgm:t>
        <a:bodyPr/>
        <a:lstStyle/>
        <a:p>
          <a:endParaRPr lang="en-US"/>
        </a:p>
      </dgm:t>
    </dgm:pt>
    <dgm:pt modelId="{E94140DA-A6C7-D347-A15C-31BC57982739}">
      <dgm:prSet phldr="0" custT="0"/>
      <dgm:spPr>
        <a:solidFill>
          <a:schemeClr val="accent5">
            <a:lumMod val="75000"/>
          </a:schemeClr>
        </a:solidFill>
      </dgm:spPr>
      <dgm:t>
        <a:bodyPr vert="horz" wrap="square"/>
        <a:p>
          <a:pPr rtl="0">
            <a:lnSpc>
              <a:spcPct val="100000"/>
            </a:lnSpc>
            <a:spcBef>
              <a:spcPct val="0"/>
            </a:spcBef>
            <a:spcAft>
              <a:spcPct val="35000"/>
            </a:spcAft>
          </a:pPr>
          <a:r>
            <a:rPr>
              <a:sym typeface="+mn-ea"/>
            </a:rPr>
            <a:t>T</a:t>
          </a:r>
          <a:r>
            <a:rPr lang="en-US" b="1" dirty="0">
              <a:solidFill>
                <a:schemeClr val="bg1"/>
              </a:solidFill>
              <a:sym typeface="+mn-ea"/>
            </a:rPr>
            <a:t>he increasing reliance on cloud technology to host part or all of the corporate database</a:t>
          </a:r>
          <a:r>
            <a:rPr lang="en-US" b="1" dirty="0">
              <a:solidFill>
                <a:schemeClr val="bg1"/>
              </a:solidFill>
            </a:rPr>
            <a:t/>
          </a:r>
          <a:endParaRPr lang="en-US" b="1" dirty="0">
            <a:solidFill>
              <a:schemeClr val="bg1"/>
            </a:solidFill>
          </a:endParaRPr>
        </a:p>
      </dgm:t>
    </dgm:pt>
    <dgm:pt modelId="{22AB0417-F5F9-944E-8428-B9413A524809}" cxnId="{FF39C0BB-A62B-4D45-A03B-F642EF6BA742}" type="parTrans">
      <dgm:prSet/>
      <dgm:spPr>
        <a:ln>
          <a:solidFill>
            <a:schemeClr val="accent6">
              <a:lumMod val="40000"/>
              <a:lumOff val="60000"/>
            </a:schemeClr>
          </a:solidFill>
        </a:ln>
      </dgm:spPr>
      <dgm:t>
        <a:bodyPr/>
        <a:lstStyle/>
        <a:p>
          <a:endParaRPr lang="en-US"/>
        </a:p>
      </dgm:t>
    </dgm:pt>
    <dgm:pt modelId="{7AF01986-7651-CD46-BE7D-090FDCD64A00}" cxnId="{FF39C0BB-A62B-4D45-A03B-F642EF6BA742}" type="sibTrans">
      <dgm:prSet/>
      <dgm:spPr/>
      <dgm:t>
        <a:bodyPr/>
        <a:lstStyle/>
        <a:p>
          <a:endParaRPr lang="en-US"/>
        </a:p>
      </dgm:t>
    </dgm:pt>
    <dgm:pt modelId="{58043931-DADA-324C-9B6A-04FCFF6533B7}" type="pres">
      <dgm:prSet presAssocID="{8D1C0FE5-B9FF-914F-AF60-85D28D11EDDB}" presName="Name0" presStyleCnt="0">
        <dgm:presLayoutVars>
          <dgm:chMax val="1"/>
          <dgm:chPref val="1"/>
          <dgm:dir/>
          <dgm:animOne val="branch"/>
          <dgm:animLvl val="lvl"/>
        </dgm:presLayoutVars>
      </dgm:prSet>
      <dgm:spPr/>
    </dgm:pt>
    <dgm:pt modelId="{48D70A67-B3DE-D544-986B-5E6AB7595F2F}" type="pres">
      <dgm:prSet presAssocID="{2450E98C-2977-1047-A7F4-F52547AB7EE2}" presName="singleCycle" presStyleCnt="0"/>
      <dgm:spPr/>
    </dgm:pt>
    <dgm:pt modelId="{3A0DA593-D195-2F44-959F-64157309109A}" type="pres">
      <dgm:prSet presAssocID="{2450E98C-2977-1047-A7F4-F52547AB7EE2}" presName="singleCenter" presStyleLbl="node1" presStyleIdx="0" presStyleCnt="7" custLinFactNeighborX="-1624" custLinFactNeighborY="2763">
        <dgm:presLayoutVars>
          <dgm:chMax val="7"/>
          <dgm:chPref val="7"/>
        </dgm:presLayoutVars>
      </dgm:prSet>
      <dgm:spPr/>
    </dgm:pt>
    <dgm:pt modelId="{7813BD15-78C2-E642-A120-326C1AFD9315}" type="pres">
      <dgm:prSet presAssocID="{DA1C1963-76FC-E744-994A-182227EDF80C}" presName="Name56" presStyleLbl="parChTrans1D2" presStyleIdx="0" presStyleCnt="6"/>
      <dgm:spPr/>
    </dgm:pt>
    <dgm:pt modelId="{B4ED5751-08AC-0F4D-8C7F-3102335CDC0B}" type="pres">
      <dgm:prSet presAssocID="{B5E4E7EF-304F-4547-8BC0-7E1F14323548}" presName="text0" presStyleLbl="node1" presStyleIdx="1" presStyleCnt="7" custScaleX="197166" custScaleY="161244" custRadScaleRad="81263" custRadScaleInc="-6440">
        <dgm:presLayoutVars>
          <dgm:bulletEnabled val="1"/>
        </dgm:presLayoutVars>
      </dgm:prSet>
      <dgm:spPr/>
    </dgm:pt>
    <dgm:pt modelId="{7988C636-C498-DE4F-907E-60D7F2CEEA99}" type="pres">
      <dgm:prSet presAssocID="{DFA5F62C-A46C-8741-B982-839B675B6A8A}" presName="Name56" presStyleLbl="parChTrans1D2" presStyleIdx="1" presStyleCnt="6"/>
      <dgm:spPr/>
    </dgm:pt>
    <dgm:pt modelId="{44D1F416-BEF4-AC4F-AB25-3F8D1766725E}" type="pres">
      <dgm:prSet presAssocID="{70CE1DB4-437D-7440-8E46-1A248A533981}" presName="text0" presStyleLbl="node1" presStyleIdx="2" presStyleCnt="7" custScaleX="151059" custScaleY="169417" custRadScaleRad="92903" custRadScaleInc="35280">
        <dgm:presLayoutVars>
          <dgm:bulletEnabled val="1"/>
        </dgm:presLayoutVars>
      </dgm:prSet>
      <dgm:spPr/>
    </dgm:pt>
    <dgm:pt modelId="{D24FE0B0-EFA2-D542-B40A-F37DBDF73E06}" type="pres">
      <dgm:prSet presAssocID="{0B05E3D5-87AC-564D-A0C0-313E00E59250}" presName="Name56" presStyleLbl="parChTrans1D2" presStyleIdx="2" presStyleCnt="6"/>
      <dgm:spPr/>
    </dgm:pt>
    <dgm:pt modelId="{8C0F155D-048D-5348-A9BB-D8A579D1252F}" type="pres">
      <dgm:prSet presAssocID="{FB1DBB18-014C-D949-8D70-C762FF6B3051}" presName="text0" presStyleLbl="node1" presStyleIdx="3" presStyleCnt="7" custScaleX="162398" custScaleY="156408" custRadScaleRad="106653" custRadScaleInc="14578">
        <dgm:presLayoutVars>
          <dgm:bulletEnabled val="1"/>
        </dgm:presLayoutVars>
      </dgm:prSet>
      <dgm:spPr/>
    </dgm:pt>
    <dgm:pt modelId="{981D5CA6-F177-CB4C-9966-05BD50D15216}" type="pres">
      <dgm:prSet presAssocID="{946611E1-D67D-1742-B1E1-C56007E7F677}" presName="Name56" presStyleLbl="parChTrans1D2" presStyleIdx="3" presStyleCnt="6"/>
      <dgm:spPr/>
    </dgm:pt>
    <dgm:pt modelId="{B380454B-E352-2E49-86E8-9EA9A0B200E5}" type="pres">
      <dgm:prSet presAssocID="{0A2FA811-1180-D244-9309-F63FC92D0AD8}" presName="text0" presStyleLbl="node1" presStyleIdx="4" presStyleCnt="7" custScaleX="169196" custRadScaleRad="92601" custRadScaleInc="1390">
        <dgm:presLayoutVars>
          <dgm:bulletEnabled val="1"/>
        </dgm:presLayoutVars>
      </dgm:prSet>
      <dgm:spPr/>
    </dgm:pt>
    <dgm:pt modelId="{53F6C763-2619-1D48-89BC-89F2F9890BAF}" type="pres">
      <dgm:prSet presAssocID="{A3CC1756-699A-7743-A471-E11178F52400}" presName="Name56" presStyleLbl="parChTrans1D2" presStyleIdx="4" presStyleCnt="6"/>
      <dgm:spPr/>
    </dgm:pt>
    <dgm:pt modelId="{157D8C92-4FA3-294C-B685-92B4EF6825F5}" type="pres">
      <dgm:prSet presAssocID="{C50D1C0C-238E-C645-B7FA-3E5749A004AF}" presName="text0" presStyleLbl="node1" presStyleIdx="5" presStyleCnt="7" custScaleX="245156" custScaleY="183108" custRadScaleRad="127385" custRadScaleInc="19033">
        <dgm:presLayoutVars>
          <dgm:bulletEnabled val="1"/>
        </dgm:presLayoutVars>
      </dgm:prSet>
      <dgm:spPr/>
    </dgm:pt>
    <dgm:pt modelId="{D4BE5FCD-7508-954C-BD26-19EC4511F77E}" type="pres">
      <dgm:prSet presAssocID="{22AB0417-F5F9-944E-8428-B9413A524809}" presName="Name56" presStyleLbl="parChTrans1D2" presStyleIdx="5" presStyleCnt="6"/>
      <dgm:spPr/>
    </dgm:pt>
    <dgm:pt modelId="{AF721C51-E63A-3E41-A0DD-7BD486704BC8}" type="pres">
      <dgm:prSet presAssocID="{E94140DA-A6C7-D347-A15C-31BC57982739}" presName="text0" presStyleLbl="node1" presStyleIdx="6" presStyleCnt="7" custScaleX="172612" custScaleY="117774" custRadScaleRad="115234" custRadScaleInc="-40585">
        <dgm:presLayoutVars>
          <dgm:bulletEnabled val="1"/>
        </dgm:presLayoutVars>
      </dgm:prSet>
      <dgm:spPr/>
    </dgm:pt>
  </dgm:ptLst>
  <dgm:cxnLst>
    <dgm:cxn modelId="{367740EE-8A39-41CD-A079-8C7AE469BA3E}" srcId="{8D1C0FE5-B9FF-914F-AF60-85D28D11EDDB}" destId="{2450E98C-2977-1047-A7F4-F52547AB7EE2}" srcOrd="0" destOrd="0" parTransId="{733985D4-E1AD-5D47-997C-E16B0004E1DE}" sibTransId="{0D740E36-8CAD-1C4E-BACA-F706DE965E8D}"/>
    <dgm:cxn modelId="{B25BD2E4-B185-4B70-AB67-B7D14979811A}" srcId="{2450E98C-2977-1047-A7F4-F52547AB7EE2}" destId="{B5E4E7EF-304F-4547-8BC0-7E1F14323548}" srcOrd="0" destOrd="0" parTransId="{DA1C1963-76FC-E744-994A-182227EDF80C}" sibTransId="{DD63D349-F56B-CE46-BBB0-8AEC9EE6D706}"/>
    <dgm:cxn modelId="{63907368-F243-49CA-8E7F-FB58C157D742}" srcId="{2450E98C-2977-1047-A7F4-F52547AB7EE2}" destId="{70CE1DB4-437D-7440-8E46-1A248A533981}" srcOrd="1" destOrd="0" parTransId="{DFA5F62C-A46C-8741-B982-839B675B6A8A}" sibTransId="{8BCE4AB4-16DB-9145-BB8D-55B6B022BF1F}"/>
    <dgm:cxn modelId="{0DB0E30F-EE3B-4912-9A55-8680E3EB8EB3}" srcId="{2450E98C-2977-1047-A7F4-F52547AB7EE2}" destId="{FB1DBB18-014C-D949-8D70-C762FF6B3051}" srcOrd="2" destOrd="0" parTransId="{0B05E3D5-87AC-564D-A0C0-313E00E59250}" sibTransId="{31FBC9F6-C021-744D-BB0D-3B3ED91B1155}"/>
    <dgm:cxn modelId="{32A35F69-07A9-4645-840C-39EDE8373A48}" srcId="{2450E98C-2977-1047-A7F4-F52547AB7EE2}" destId="{0A2FA811-1180-D244-9309-F63FC92D0AD8}" srcOrd="3" destOrd="0" parTransId="{946611E1-D67D-1742-B1E1-C56007E7F677}" sibTransId="{D61980F9-6F2D-FB40-A1B5-0D2BFEBAAFFC}"/>
    <dgm:cxn modelId="{35E7703C-DC3B-4E51-9C3D-3F2268E8F217}" srcId="{2450E98C-2977-1047-A7F4-F52547AB7EE2}" destId="{C50D1C0C-238E-C645-B7FA-3E5749A004AF}" srcOrd="4" destOrd="0" parTransId="{A3CC1756-699A-7743-A471-E11178F52400}" sibTransId="{0EF14397-F70D-6E45-A06E-ACB7F642258D}"/>
    <dgm:cxn modelId="{FF39C0BB-A62B-4D45-A03B-F642EF6BA742}" srcId="{2450E98C-2977-1047-A7F4-F52547AB7EE2}" destId="{E94140DA-A6C7-D347-A15C-31BC57982739}" srcOrd="5" destOrd="0" parTransId="{22AB0417-F5F9-944E-8428-B9413A524809}" sibTransId="{7AF01986-7651-CD46-BE7D-090FDCD64A00}"/>
    <dgm:cxn modelId="{DCD0A051-CC62-453C-B5E4-C1ECA90C291E}" type="presOf" srcId="{8D1C0FE5-B9FF-914F-AF60-85D28D11EDDB}" destId="{58043931-DADA-324C-9B6A-04FCFF6533B7}" srcOrd="0" destOrd="0" presId="urn:microsoft.com/office/officeart/2008/layout/RadialCluster"/>
    <dgm:cxn modelId="{CBEA4976-4C0D-4DC9-A725-395FCBC17927}" type="presParOf" srcId="{58043931-DADA-324C-9B6A-04FCFF6533B7}" destId="{48D70A67-B3DE-D544-986B-5E6AB7595F2F}" srcOrd="0" destOrd="0" presId="urn:microsoft.com/office/officeart/2008/layout/RadialCluster"/>
    <dgm:cxn modelId="{4CE212D9-4180-4B43-B568-CCA5CFEE4A18}" type="presParOf" srcId="{48D70A67-B3DE-D544-986B-5E6AB7595F2F}" destId="{3A0DA593-D195-2F44-959F-64157309109A}" srcOrd="0" destOrd="0" presId="urn:microsoft.com/office/officeart/2008/layout/RadialCluster"/>
    <dgm:cxn modelId="{FBCF9A25-A8C4-44E5-9E30-7B78778FCAD9}" type="presOf" srcId="{2450E98C-2977-1047-A7F4-F52547AB7EE2}" destId="{3A0DA593-D195-2F44-959F-64157309109A}" srcOrd="0" destOrd="0" presId="urn:microsoft.com/office/officeart/2008/layout/RadialCluster"/>
    <dgm:cxn modelId="{5D182A86-29EA-4524-BCD5-CECED8AD85DE}" type="presParOf" srcId="{48D70A67-B3DE-D544-986B-5E6AB7595F2F}" destId="{7813BD15-78C2-E642-A120-326C1AFD9315}" srcOrd="1" destOrd="0" presId="urn:microsoft.com/office/officeart/2008/layout/RadialCluster"/>
    <dgm:cxn modelId="{4E69BF8D-E22C-4D04-A710-ADCA7ABEEF19}" type="presOf" srcId="{DA1C1963-76FC-E744-994A-182227EDF80C}" destId="{7813BD15-78C2-E642-A120-326C1AFD9315}" srcOrd="0" destOrd="0" presId="urn:microsoft.com/office/officeart/2008/layout/RadialCluster"/>
    <dgm:cxn modelId="{63962429-DD52-467D-B3A7-279FFE15C6FA}" type="presParOf" srcId="{48D70A67-B3DE-D544-986B-5E6AB7595F2F}" destId="{B4ED5751-08AC-0F4D-8C7F-3102335CDC0B}" srcOrd="2" destOrd="0" presId="urn:microsoft.com/office/officeart/2008/layout/RadialCluster"/>
    <dgm:cxn modelId="{A7D0C9A3-ABE7-4F18-A962-92D6BE143DF9}" type="presOf" srcId="{B5E4E7EF-304F-4547-8BC0-7E1F14323548}" destId="{B4ED5751-08AC-0F4D-8C7F-3102335CDC0B}" srcOrd="0" destOrd="0" presId="urn:microsoft.com/office/officeart/2008/layout/RadialCluster"/>
    <dgm:cxn modelId="{BE1D8FE0-72DB-4015-9AC3-34E43588D4A9}" type="presParOf" srcId="{48D70A67-B3DE-D544-986B-5E6AB7595F2F}" destId="{7988C636-C498-DE4F-907E-60D7F2CEEA99}" srcOrd="3" destOrd="0" presId="urn:microsoft.com/office/officeart/2008/layout/RadialCluster"/>
    <dgm:cxn modelId="{CACC26F4-DE77-45F6-BAA3-2B7C69F71BCB}" type="presOf" srcId="{DFA5F62C-A46C-8741-B982-839B675B6A8A}" destId="{7988C636-C498-DE4F-907E-60D7F2CEEA99}" srcOrd="0" destOrd="0" presId="urn:microsoft.com/office/officeart/2008/layout/RadialCluster"/>
    <dgm:cxn modelId="{E3DF9763-DE69-469D-8090-164C58E92C76}" type="presParOf" srcId="{48D70A67-B3DE-D544-986B-5E6AB7595F2F}" destId="{44D1F416-BEF4-AC4F-AB25-3F8D1766725E}" srcOrd="4" destOrd="0" presId="urn:microsoft.com/office/officeart/2008/layout/RadialCluster"/>
    <dgm:cxn modelId="{9F2DD35E-C188-4D0B-976D-A543EF43F2CE}" type="presOf" srcId="{70CE1DB4-437D-7440-8E46-1A248A533981}" destId="{44D1F416-BEF4-AC4F-AB25-3F8D1766725E}" srcOrd="0" destOrd="0" presId="urn:microsoft.com/office/officeart/2008/layout/RadialCluster"/>
    <dgm:cxn modelId="{2494533D-E04D-49AC-BF68-3E3737BC9963}" type="presParOf" srcId="{48D70A67-B3DE-D544-986B-5E6AB7595F2F}" destId="{D24FE0B0-EFA2-D542-B40A-F37DBDF73E06}" srcOrd="5" destOrd="0" presId="urn:microsoft.com/office/officeart/2008/layout/RadialCluster"/>
    <dgm:cxn modelId="{AE856E9C-817D-42DA-AB1B-8B266741697E}" type="presOf" srcId="{0B05E3D5-87AC-564D-A0C0-313E00E59250}" destId="{D24FE0B0-EFA2-D542-B40A-F37DBDF73E06}" srcOrd="0" destOrd="0" presId="urn:microsoft.com/office/officeart/2008/layout/RadialCluster"/>
    <dgm:cxn modelId="{C74E6C6A-7ABE-4AF3-A01A-83E648C550EA}" type="presParOf" srcId="{48D70A67-B3DE-D544-986B-5E6AB7595F2F}" destId="{8C0F155D-048D-5348-A9BB-D8A579D1252F}" srcOrd="6" destOrd="0" presId="urn:microsoft.com/office/officeart/2008/layout/RadialCluster"/>
    <dgm:cxn modelId="{2A459D30-53BA-4F7A-97A5-3ECC04A9EDE1}" type="presOf" srcId="{FB1DBB18-014C-D949-8D70-C762FF6B3051}" destId="{8C0F155D-048D-5348-A9BB-D8A579D1252F}" srcOrd="0" destOrd="0" presId="urn:microsoft.com/office/officeart/2008/layout/RadialCluster"/>
    <dgm:cxn modelId="{718A9A68-0585-4A97-8D16-5B0FBBCC7830}" type="presParOf" srcId="{48D70A67-B3DE-D544-986B-5E6AB7595F2F}" destId="{981D5CA6-F177-CB4C-9966-05BD50D15216}" srcOrd="7" destOrd="0" presId="urn:microsoft.com/office/officeart/2008/layout/RadialCluster"/>
    <dgm:cxn modelId="{BF9B6055-1FA2-4346-9F94-951310171A47}" type="presOf" srcId="{946611E1-D67D-1742-B1E1-C56007E7F677}" destId="{981D5CA6-F177-CB4C-9966-05BD50D15216}" srcOrd="0" destOrd="0" presId="urn:microsoft.com/office/officeart/2008/layout/RadialCluster"/>
    <dgm:cxn modelId="{C4E27879-5B2A-4044-A9ED-D9D80908897F}" type="presParOf" srcId="{48D70A67-B3DE-D544-986B-5E6AB7595F2F}" destId="{B380454B-E352-2E49-86E8-9EA9A0B200E5}" srcOrd="8" destOrd="0" presId="urn:microsoft.com/office/officeart/2008/layout/RadialCluster"/>
    <dgm:cxn modelId="{BFDAC637-96BF-45EC-B969-FBE6E8FACF79}" type="presOf" srcId="{0A2FA811-1180-D244-9309-F63FC92D0AD8}" destId="{B380454B-E352-2E49-86E8-9EA9A0B200E5}" srcOrd="0" destOrd="0" presId="urn:microsoft.com/office/officeart/2008/layout/RadialCluster"/>
    <dgm:cxn modelId="{32CFAC9F-8490-4CE4-85EC-5F633D7F60D9}" type="presParOf" srcId="{48D70A67-B3DE-D544-986B-5E6AB7595F2F}" destId="{53F6C763-2619-1D48-89BC-89F2F9890BAF}" srcOrd="9" destOrd="0" presId="urn:microsoft.com/office/officeart/2008/layout/RadialCluster"/>
    <dgm:cxn modelId="{4207FD3A-05DE-41DA-B238-CBDC0A60FC62}" type="presOf" srcId="{A3CC1756-699A-7743-A471-E11178F52400}" destId="{53F6C763-2619-1D48-89BC-89F2F9890BAF}" srcOrd="0" destOrd="0" presId="urn:microsoft.com/office/officeart/2008/layout/RadialCluster"/>
    <dgm:cxn modelId="{F3C6A9AF-931A-49F4-A776-14E287F6A0F9}" type="presParOf" srcId="{48D70A67-B3DE-D544-986B-5E6AB7595F2F}" destId="{157D8C92-4FA3-294C-B685-92B4EF6825F5}" srcOrd="10" destOrd="0" presId="urn:microsoft.com/office/officeart/2008/layout/RadialCluster"/>
    <dgm:cxn modelId="{8CCBE589-88D1-4C83-85B1-71FD740EA3F1}" type="presOf" srcId="{C50D1C0C-238E-C645-B7FA-3E5749A004AF}" destId="{157D8C92-4FA3-294C-B685-92B4EF6825F5}" srcOrd="0" destOrd="0" presId="urn:microsoft.com/office/officeart/2008/layout/RadialCluster"/>
    <dgm:cxn modelId="{4C70FB2E-BE31-48EA-8714-EEC30FF5C297}" type="presParOf" srcId="{48D70A67-B3DE-D544-986B-5E6AB7595F2F}" destId="{D4BE5FCD-7508-954C-BD26-19EC4511F77E}" srcOrd="11" destOrd="0" presId="urn:microsoft.com/office/officeart/2008/layout/RadialCluster"/>
    <dgm:cxn modelId="{18F3E8A6-1799-4F08-BDFC-3ACF16A4E9AF}" type="presOf" srcId="{22AB0417-F5F9-944E-8428-B9413A524809}" destId="{D4BE5FCD-7508-954C-BD26-19EC4511F77E}" srcOrd="0" destOrd="0" presId="urn:microsoft.com/office/officeart/2008/layout/RadialCluster"/>
    <dgm:cxn modelId="{3160BA5B-740B-4FCE-819A-A4E4316E126F}" type="presParOf" srcId="{48D70A67-B3DE-D544-986B-5E6AB7595F2F}" destId="{AF721C51-E63A-3E41-A0DD-7BD486704BC8}" srcOrd="12" destOrd="0" presId="urn:microsoft.com/office/officeart/2008/layout/RadialCluster"/>
    <dgm:cxn modelId="{AB6AC718-1923-4D9D-8F10-ECAB2642C940}" type="presOf" srcId="{E94140DA-A6C7-D347-A15C-31BC57982739}" destId="{AF721C51-E63A-3E41-A0DD-7BD486704BC8}" srcOrd="0" destOrd="0" presId="urn:microsoft.com/office/officeart/2008/layout/RadialCluster"/>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AC05404-D79C-8242-ADA1-868C0474B31D}" type="doc">
      <dgm:prSet loTypeId="urn:microsoft.com/office/officeart/2005/8/layout/hList1" loCatId="list" qsTypeId="urn:microsoft.com/office/officeart/2005/8/quickstyle/simple4" qsCatId="simple" csTypeId="urn:microsoft.com/office/officeart/2005/8/colors/accent1_3" csCatId="accent1" phldr="1"/>
      <dgm:spPr/>
      <dgm:t>
        <a:bodyPr/>
        <a:lstStyle/>
        <a:p>
          <a:endParaRPr lang="en-US"/>
        </a:p>
      </dgm:t>
    </dgm:pt>
    <dgm:pt modelId="{073F2D7D-7B12-5443-9C8C-2E0745CAE5C2}">
      <dgm:prSet custT="1"/>
      <dgm:spPr>
        <a:solidFill>
          <a:schemeClr val="accent5"/>
        </a:solidFill>
        <a:ln w="19050">
          <a:solidFill>
            <a:schemeClr val="bg1"/>
          </a:solidFill>
        </a:ln>
      </dgm:spPr>
      <dgm:t>
        <a:bodyPr/>
        <a:lstStyle/>
        <a:p>
          <a:r>
            <a:rPr lang="en-US" sz="1800" b="0" i="0" dirty="0">
              <a:solidFill>
                <a:schemeClr val="bg1"/>
              </a:solidFill>
              <a:effectLst/>
              <a:latin typeface="+mj-lt"/>
            </a:rPr>
            <a:t>Application owner</a:t>
          </a:r>
        </a:p>
      </dgm:t>
    </dgm:pt>
    <dgm:pt modelId="{FAE921F1-5695-E643-9DEB-142906FF7E81}" cxnId="{00CD53DC-40C5-4F47-ABCE-BCD3F006446C}" type="parTrans">
      <dgm:prSet/>
      <dgm:spPr/>
      <dgm:t>
        <a:bodyPr/>
        <a:lstStyle/>
        <a:p>
          <a:endParaRPr lang="en-US"/>
        </a:p>
      </dgm:t>
    </dgm:pt>
    <dgm:pt modelId="{7071FB6B-00F7-384E-A4A3-D3E005662C56}" cxnId="{00CD53DC-40C5-4F47-ABCE-BCD3F006446C}" type="sibTrans">
      <dgm:prSet/>
      <dgm:spPr/>
      <dgm:t>
        <a:bodyPr/>
        <a:lstStyle/>
        <a:p>
          <a:endParaRPr lang="en-US"/>
        </a:p>
      </dgm:t>
    </dgm:pt>
    <dgm:pt modelId="{2FBF415C-5933-0442-BE06-448117A0CA37}">
      <dgm:prSet custT="1"/>
      <dgm:spPr>
        <a:solidFill>
          <a:schemeClr val="accent5"/>
        </a:solidFill>
        <a:ln w="19050">
          <a:solidFill>
            <a:schemeClr val="bg1"/>
          </a:solidFill>
        </a:ln>
      </dgm:spPr>
      <dgm:t>
        <a:bodyPr/>
        <a:lstStyle/>
        <a:p>
          <a:r>
            <a:rPr lang="en-US" sz="1800" dirty="0">
              <a:solidFill>
                <a:schemeClr val="bg1"/>
              </a:solidFill>
              <a:effectLst/>
              <a:latin typeface="+mj-lt"/>
            </a:rPr>
            <a:t>End user</a:t>
          </a:r>
        </a:p>
      </dgm:t>
    </dgm:pt>
    <dgm:pt modelId="{B7BF6BEB-5A14-0346-B7E8-56B69C7E82ED}" cxnId="{976303D3-6D3A-5B4C-BE1A-85C7C1E5F989}" type="parTrans">
      <dgm:prSet/>
      <dgm:spPr/>
      <dgm:t>
        <a:bodyPr/>
        <a:lstStyle/>
        <a:p>
          <a:endParaRPr lang="en-US"/>
        </a:p>
      </dgm:t>
    </dgm:pt>
    <dgm:pt modelId="{D87C1D95-59DE-674A-A60E-9BAE93D4A510}" cxnId="{976303D3-6D3A-5B4C-BE1A-85C7C1E5F989}" type="sibTrans">
      <dgm:prSet/>
      <dgm:spPr/>
      <dgm:t>
        <a:bodyPr/>
        <a:lstStyle/>
        <a:p>
          <a:endParaRPr lang="en-US"/>
        </a:p>
      </dgm:t>
    </dgm:pt>
    <dgm:pt modelId="{EB757D2A-28D2-244C-BAC9-353C6AD5FDE0}">
      <dgm:prSet custT="1"/>
      <dgm:spPr>
        <a:ln w="19050">
          <a:solidFill>
            <a:schemeClr val="bg1"/>
          </a:solidFill>
        </a:ln>
      </dgm:spPr>
      <dgm:t>
        <a:bodyPr/>
        <a:lstStyle/>
        <a:p>
          <a:r>
            <a:rPr lang="en-US" sz="1400" dirty="0">
              <a:effectLst/>
              <a:latin typeface="+mj-lt"/>
              <a:ea typeface="MS PGothic" panose="020B0600070205080204" pitchFamily="-110" charset="-128"/>
            </a:rPr>
            <a:t>An end user who operates on database objects via a particular application but does not own any of the database objects</a:t>
          </a:r>
        </a:p>
      </dgm:t>
    </dgm:pt>
    <dgm:pt modelId="{610DD4F8-AAF6-934A-9E06-6A60E869A9DD}" cxnId="{636CFA4D-344C-5B40-97C2-CB947EED6815}" type="parTrans">
      <dgm:prSet/>
      <dgm:spPr/>
      <dgm:t>
        <a:bodyPr/>
        <a:lstStyle/>
        <a:p>
          <a:endParaRPr lang="en-US"/>
        </a:p>
      </dgm:t>
    </dgm:pt>
    <dgm:pt modelId="{948E45A3-B7B6-A640-97ED-2EC296E3DAE2}" cxnId="{636CFA4D-344C-5B40-97C2-CB947EED6815}" type="sibTrans">
      <dgm:prSet/>
      <dgm:spPr/>
      <dgm:t>
        <a:bodyPr/>
        <a:lstStyle/>
        <a:p>
          <a:endParaRPr lang="en-US"/>
        </a:p>
      </dgm:t>
    </dgm:pt>
    <dgm:pt modelId="{BB163543-EFCD-E84A-9737-549C945F9EE9}">
      <dgm:prSet custT="1"/>
      <dgm:spPr>
        <a:solidFill>
          <a:schemeClr val="accent5"/>
        </a:solidFill>
        <a:ln w="19050">
          <a:solidFill>
            <a:schemeClr val="bg1"/>
          </a:solidFill>
        </a:ln>
      </dgm:spPr>
      <dgm:t>
        <a:bodyPr/>
        <a:lstStyle/>
        <a:p>
          <a:r>
            <a:rPr lang="en-US" sz="1800" dirty="0">
              <a:solidFill>
                <a:schemeClr val="bg1"/>
              </a:solidFill>
              <a:effectLst/>
              <a:latin typeface="+mj-lt"/>
            </a:rPr>
            <a:t>Administrator</a:t>
          </a:r>
        </a:p>
      </dgm:t>
    </dgm:pt>
    <dgm:pt modelId="{83838ED9-1286-7A42-A4A8-8549393512A9}" cxnId="{E2BC0F2E-0987-5D46-BF08-A32C9A85C72B}" type="parTrans">
      <dgm:prSet/>
      <dgm:spPr/>
      <dgm:t>
        <a:bodyPr/>
        <a:lstStyle/>
        <a:p>
          <a:endParaRPr lang="en-US"/>
        </a:p>
      </dgm:t>
    </dgm:pt>
    <dgm:pt modelId="{80AED100-8F8E-3649-90C6-F7A305ACB602}" cxnId="{E2BC0F2E-0987-5D46-BF08-A32C9A85C72B}" type="sibTrans">
      <dgm:prSet/>
      <dgm:spPr/>
      <dgm:t>
        <a:bodyPr/>
        <a:lstStyle/>
        <a:p>
          <a:endParaRPr lang="en-US"/>
        </a:p>
      </dgm:t>
    </dgm:pt>
    <dgm:pt modelId="{60DB49EC-3C25-5E42-AFDD-57D4BCEE3D46}">
      <dgm:prSet custT="1"/>
      <dgm:spPr>
        <a:ln w="19050">
          <a:solidFill>
            <a:schemeClr val="bg1"/>
          </a:solidFill>
        </a:ln>
      </dgm:spPr>
      <dgm:t>
        <a:bodyPr/>
        <a:lstStyle/>
        <a:p>
          <a:r>
            <a:rPr lang="en-US" sz="1400" dirty="0">
              <a:effectLst/>
              <a:latin typeface="+mj-lt"/>
              <a:ea typeface="MS PGothic" panose="020B0600070205080204" pitchFamily="-110" charset="-128"/>
            </a:rPr>
            <a:t>User who has administrative responsibility for part or all of the database</a:t>
          </a:r>
        </a:p>
      </dgm:t>
    </dgm:pt>
    <dgm:pt modelId="{EAB19AE8-7553-8C4C-9AA4-97AE38E20E6D}" cxnId="{3182F4A5-734A-AE45-97ED-CFFF2EBCD75F}" type="parTrans">
      <dgm:prSet/>
      <dgm:spPr/>
      <dgm:t>
        <a:bodyPr/>
        <a:lstStyle/>
        <a:p>
          <a:endParaRPr lang="en-US"/>
        </a:p>
      </dgm:t>
    </dgm:pt>
    <dgm:pt modelId="{5DA5D212-08C6-D047-94E2-BF14052D8504}" cxnId="{3182F4A5-734A-AE45-97ED-CFFF2EBCD75F}" type="sibTrans">
      <dgm:prSet/>
      <dgm:spPr/>
      <dgm:t>
        <a:bodyPr/>
        <a:lstStyle/>
        <a:p>
          <a:endParaRPr lang="en-US"/>
        </a:p>
      </dgm:t>
    </dgm:pt>
    <dgm:pt modelId="{5ABD1CB0-9C1C-7F46-8517-75393D7A26F9}">
      <dgm:prSet custT="1"/>
      <dgm:spPr>
        <a:ln w="19050">
          <a:solidFill>
            <a:schemeClr val="bg1"/>
          </a:solidFill>
        </a:ln>
      </dgm:spPr>
      <dgm:t>
        <a:bodyPr/>
        <a:lstStyle/>
        <a:p>
          <a:r>
            <a:rPr lang="en-US" sz="1400" dirty="0">
              <a:effectLst/>
              <a:latin typeface="+mj-lt"/>
              <a:ea typeface="MS PGothic" panose="020B0600070205080204" pitchFamily="-110" charset="-128"/>
            </a:rPr>
            <a:t>An end user who owns database objects as part of an application</a:t>
          </a:r>
          <a:endParaRPr lang="en-US" sz="1600" dirty="0">
            <a:effectLst/>
            <a:latin typeface="+mj-lt"/>
          </a:endParaRPr>
        </a:p>
      </dgm:t>
    </dgm:pt>
    <dgm:pt modelId="{DF240F3E-0077-1E4D-AA2A-F7313EF20117}" cxnId="{89F67F8C-0D6B-D941-B9B4-95EBD7BD91E4}" type="parTrans">
      <dgm:prSet/>
      <dgm:spPr/>
      <dgm:t>
        <a:bodyPr/>
        <a:lstStyle/>
        <a:p>
          <a:endParaRPr lang="en-US"/>
        </a:p>
      </dgm:t>
    </dgm:pt>
    <dgm:pt modelId="{B32B0882-3FCB-BF40-8B3F-B0854A5EED26}" cxnId="{89F67F8C-0D6B-D941-B9B4-95EBD7BD91E4}" type="sibTrans">
      <dgm:prSet/>
      <dgm:spPr/>
      <dgm:t>
        <a:bodyPr/>
        <a:lstStyle/>
        <a:p>
          <a:endParaRPr lang="en-US"/>
        </a:p>
      </dgm:t>
    </dgm:pt>
    <dgm:pt modelId="{0DDF242A-832C-D348-B43D-48C85DDA1821}" type="pres">
      <dgm:prSet presAssocID="{0AC05404-D79C-8242-ADA1-868C0474B31D}" presName="Name0" presStyleCnt="0">
        <dgm:presLayoutVars>
          <dgm:dir/>
          <dgm:animLvl val="lvl"/>
          <dgm:resizeHandles val="exact"/>
        </dgm:presLayoutVars>
      </dgm:prSet>
      <dgm:spPr/>
    </dgm:pt>
    <dgm:pt modelId="{97FB3A73-F269-B549-882A-25A277DD7E8C}" type="pres">
      <dgm:prSet presAssocID="{073F2D7D-7B12-5443-9C8C-2E0745CAE5C2}" presName="composite" presStyleCnt="0"/>
      <dgm:spPr/>
    </dgm:pt>
    <dgm:pt modelId="{844F264B-30FD-E241-9CBE-34B109D2539E}" type="pres">
      <dgm:prSet presAssocID="{073F2D7D-7B12-5443-9C8C-2E0745CAE5C2}" presName="parTx" presStyleLbl="alignNode1" presStyleIdx="0" presStyleCnt="3">
        <dgm:presLayoutVars>
          <dgm:chMax val="0"/>
          <dgm:chPref val="0"/>
          <dgm:bulletEnabled val="1"/>
        </dgm:presLayoutVars>
      </dgm:prSet>
      <dgm:spPr/>
    </dgm:pt>
    <dgm:pt modelId="{7ECD17B7-684C-2845-ACF8-8E9050953787}" type="pres">
      <dgm:prSet presAssocID="{073F2D7D-7B12-5443-9C8C-2E0745CAE5C2}" presName="desTx" presStyleLbl="alignAccFollowNode1" presStyleIdx="0" presStyleCnt="3">
        <dgm:presLayoutVars>
          <dgm:bulletEnabled val="1"/>
        </dgm:presLayoutVars>
      </dgm:prSet>
      <dgm:spPr/>
    </dgm:pt>
    <dgm:pt modelId="{FB774BDE-6727-7343-9672-A832EECDBE02}" type="pres">
      <dgm:prSet presAssocID="{7071FB6B-00F7-384E-A4A3-D3E005662C56}" presName="space" presStyleCnt="0"/>
      <dgm:spPr/>
    </dgm:pt>
    <dgm:pt modelId="{7E267DF8-9A1A-8D48-82AE-2D88B7199E77}" type="pres">
      <dgm:prSet presAssocID="{2FBF415C-5933-0442-BE06-448117A0CA37}" presName="composite" presStyleCnt="0"/>
      <dgm:spPr/>
    </dgm:pt>
    <dgm:pt modelId="{67E38C9A-8161-4343-AF00-E9C298D53430}" type="pres">
      <dgm:prSet presAssocID="{2FBF415C-5933-0442-BE06-448117A0CA37}" presName="parTx" presStyleLbl="alignNode1" presStyleIdx="1" presStyleCnt="3">
        <dgm:presLayoutVars>
          <dgm:chMax val="0"/>
          <dgm:chPref val="0"/>
          <dgm:bulletEnabled val="1"/>
        </dgm:presLayoutVars>
      </dgm:prSet>
      <dgm:spPr/>
    </dgm:pt>
    <dgm:pt modelId="{C8583E30-73F6-DD4F-B30F-D721DA3337DC}" type="pres">
      <dgm:prSet presAssocID="{2FBF415C-5933-0442-BE06-448117A0CA37}" presName="desTx" presStyleLbl="alignAccFollowNode1" presStyleIdx="1" presStyleCnt="3">
        <dgm:presLayoutVars>
          <dgm:bulletEnabled val="1"/>
        </dgm:presLayoutVars>
      </dgm:prSet>
      <dgm:spPr/>
    </dgm:pt>
    <dgm:pt modelId="{5249284E-B161-0641-8131-D35C34404772}" type="pres">
      <dgm:prSet presAssocID="{D87C1D95-59DE-674A-A60E-9BAE93D4A510}" presName="space" presStyleCnt="0"/>
      <dgm:spPr/>
    </dgm:pt>
    <dgm:pt modelId="{764E1CA0-604E-6A4B-B06C-9829C2C0A2CB}" type="pres">
      <dgm:prSet presAssocID="{BB163543-EFCD-E84A-9737-549C945F9EE9}" presName="composite" presStyleCnt="0"/>
      <dgm:spPr/>
    </dgm:pt>
    <dgm:pt modelId="{CE35C468-6D03-A74E-9D2B-4E2866954FF6}" type="pres">
      <dgm:prSet presAssocID="{BB163543-EFCD-E84A-9737-549C945F9EE9}" presName="parTx" presStyleLbl="alignNode1" presStyleIdx="2" presStyleCnt="3">
        <dgm:presLayoutVars>
          <dgm:chMax val="0"/>
          <dgm:chPref val="0"/>
          <dgm:bulletEnabled val="1"/>
        </dgm:presLayoutVars>
      </dgm:prSet>
      <dgm:spPr/>
    </dgm:pt>
    <dgm:pt modelId="{B2FEAAE6-536C-9647-88D6-687BF654CC73}" type="pres">
      <dgm:prSet presAssocID="{BB163543-EFCD-E84A-9737-549C945F9EE9}" presName="desTx" presStyleLbl="alignAccFollowNode1" presStyleIdx="2" presStyleCnt="3">
        <dgm:presLayoutVars>
          <dgm:bulletEnabled val="1"/>
        </dgm:presLayoutVars>
      </dgm:prSet>
      <dgm:spPr/>
    </dgm:pt>
  </dgm:ptLst>
  <dgm:cxnLst>
    <dgm:cxn modelId="{89976F02-42B8-B740-8BEA-F3357F12E39C}" type="presOf" srcId="{BB163543-EFCD-E84A-9737-549C945F9EE9}" destId="{CE35C468-6D03-A74E-9D2B-4E2866954FF6}" srcOrd="0" destOrd="0" presId="urn:microsoft.com/office/officeart/2005/8/layout/hList1"/>
    <dgm:cxn modelId="{EF9E8415-CA7E-194C-BE9F-FA58E0AA7516}" type="presOf" srcId="{EB757D2A-28D2-244C-BAC9-353C6AD5FDE0}" destId="{C8583E30-73F6-DD4F-B30F-D721DA3337DC}" srcOrd="0" destOrd="0" presId="urn:microsoft.com/office/officeart/2005/8/layout/hList1"/>
    <dgm:cxn modelId="{E2BC0F2E-0987-5D46-BF08-A32C9A85C72B}" srcId="{0AC05404-D79C-8242-ADA1-868C0474B31D}" destId="{BB163543-EFCD-E84A-9737-549C945F9EE9}" srcOrd="2" destOrd="0" parTransId="{83838ED9-1286-7A42-A4A8-8549393512A9}" sibTransId="{80AED100-8F8E-3649-90C6-F7A305ACB602}"/>
    <dgm:cxn modelId="{636CFA4D-344C-5B40-97C2-CB947EED6815}" srcId="{2FBF415C-5933-0442-BE06-448117A0CA37}" destId="{EB757D2A-28D2-244C-BAC9-353C6AD5FDE0}" srcOrd="0" destOrd="0" parTransId="{610DD4F8-AAF6-934A-9E06-6A60E869A9DD}" sibTransId="{948E45A3-B7B6-A640-97ED-2EC296E3DAE2}"/>
    <dgm:cxn modelId="{47F0CE5B-F0B3-334F-B1EE-EC2A63D12547}" type="presOf" srcId="{5ABD1CB0-9C1C-7F46-8517-75393D7A26F9}" destId="{7ECD17B7-684C-2845-ACF8-8E9050953787}" srcOrd="0" destOrd="0" presId="urn:microsoft.com/office/officeart/2005/8/layout/hList1"/>
    <dgm:cxn modelId="{7DC2116A-43EE-B644-82BC-7D2596EEF011}" type="presOf" srcId="{60DB49EC-3C25-5E42-AFDD-57D4BCEE3D46}" destId="{B2FEAAE6-536C-9647-88D6-687BF654CC73}" srcOrd="0" destOrd="0" presId="urn:microsoft.com/office/officeart/2005/8/layout/hList1"/>
    <dgm:cxn modelId="{89F67F8C-0D6B-D941-B9B4-95EBD7BD91E4}" srcId="{073F2D7D-7B12-5443-9C8C-2E0745CAE5C2}" destId="{5ABD1CB0-9C1C-7F46-8517-75393D7A26F9}" srcOrd="0" destOrd="0" parTransId="{DF240F3E-0077-1E4D-AA2A-F7313EF20117}" sibTransId="{B32B0882-3FCB-BF40-8B3F-B0854A5EED26}"/>
    <dgm:cxn modelId="{3182F4A5-734A-AE45-97ED-CFFF2EBCD75F}" srcId="{BB163543-EFCD-E84A-9737-549C945F9EE9}" destId="{60DB49EC-3C25-5E42-AFDD-57D4BCEE3D46}" srcOrd="0" destOrd="0" parTransId="{EAB19AE8-7553-8C4C-9AA4-97AE38E20E6D}" sibTransId="{5DA5D212-08C6-D047-94E2-BF14052D8504}"/>
    <dgm:cxn modelId="{3F1A28CB-12C4-384B-9B7A-DFB92F0BEBAE}" type="presOf" srcId="{2FBF415C-5933-0442-BE06-448117A0CA37}" destId="{67E38C9A-8161-4343-AF00-E9C298D53430}" srcOrd="0" destOrd="0" presId="urn:microsoft.com/office/officeart/2005/8/layout/hList1"/>
    <dgm:cxn modelId="{976303D3-6D3A-5B4C-BE1A-85C7C1E5F989}" srcId="{0AC05404-D79C-8242-ADA1-868C0474B31D}" destId="{2FBF415C-5933-0442-BE06-448117A0CA37}" srcOrd="1" destOrd="0" parTransId="{B7BF6BEB-5A14-0346-B7E8-56B69C7E82ED}" sibTransId="{D87C1D95-59DE-674A-A60E-9BAE93D4A510}"/>
    <dgm:cxn modelId="{00CD53DC-40C5-4F47-ABCE-BCD3F006446C}" srcId="{0AC05404-D79C-8242-ADA1-868C0474B31D}" destId="{073F2D7D-7B12-5443-9C8C-2E0745CAE5C2}" srcOrd="0" destOrd="0" parTransId="{FAE921F1-5695-E643-9DEB-142906FF7E81}" sibTransId="{7071FB6B-00F7-384E-A4A3-D3E005662C56}"/>
    <dgm:cxn modelId="{6B1DBCDE-881F-B84D-B043-4969228A4D22}" type="presOf" srcId="{0AC05404-D79C-8242-ADA1-868C0474B31D}" destId="{0DDF242A-832C-D348-B43D-48C85DDA1821}" srcOrd="0" destOrd="0" presId="urn:microsoft.com/office/officeart/2005/8/layout/hList1"/>
    <dgm:cxn modelId="{36D33BF1-7670-3A4D-8055-234E40980A8F}" type="presOf" srcId="{073F2D7D-7B12-5443-9C8C-2E0745CAE5C2}" destId="{844F264B-30FD-E241-9CBE-34B109D2539E}" srcOrd="0" destOrd="0" presId="urn:microsoft.com/office/officeart/2005/8/layout/hList1"/>
    <dgm:cxn modelId="{DE6B50B5-A741-904A-A62F-82C5120DF3EC}" type="presParOf" srcId="{0DDF242A-832C-D348-B43D-48C85DDA1821}" destId="{97FB3A73-F269-B549-882A-25A277DD7E8C}" srcOrd="0" destOrd="0" presId="urn:microsoft.com/office/officeart/2005/8/layout/hList1"/>
    <dgm:cxn modelId="{7169BEE4-C2F3-7B44-B31C-93FF521334A4}" type="presParOf" srcId="{97FB3A73-F269-B549-882A-25A277DD7E8C}" destId="{844F264B-30FD-E241-9CBE-34B109D2539E}" srcOrd="0" destOrd="0" presId="urn:microsoft.com/office/officeart/2005/8/layout/hList1"/>
    <dgm:cxn modelId="{31AD9CCE-0670-EB4F-A5B3-8E5CE658C39F}" type="presParOf" srcId="{97FB3A73-F269-B549-882A-25A277DD7E8C}" destId="{7ECD17B7-684C-2845-ACF8-8E9050953787}" srcOrd="1" destOrd="0" presId="urn:microsoft.com/office/officeart/2005/8/layout/hList1"/>
    <dgm:cxn modelId="{EA861C79-F503-614E-84FF-9AB11C29BFE5}" type="presParOf" srcId="{0DDF242A-832C-D348-B43D-48C85DDA1821}" destId="{FB774BDE-6727-7343-9672-A832EECDBE02}" srcOrd="1" destOrd="0" presId="urn:microsoft.com/office/officeart/2005/8/layout/hList1"/>
    <dgm:cxn modelId="{E4C7F074-1F56-E445-B644-68EB19609578}" type="presParOf" srcId="{0DDF242A-832C-D348-B43D-48C85DDA1821}" destId="{7E267DF8-9A1A-8D48-82AE-2D88B7199E77}" srcOrd="2" destOrd="0" presId="urn:microsoft.com/office/officeart/2005/8/layout/hList1"/>
    <dgm:cxn modelId="{D227A470-3DAE-2D41-88BC-EDB074C0F7BE}" type="presParOf" srcId="{7E267DF8-9A1A-8D48-82AE-2D88B7199E77}" destId="{67E38C9A-8161-4343-AF00-E9C298D53430}" srcOrd="0" destOrd="0" presId="urn:microsoft.com/office/officeart/2005/8/layout/hList1"/>
    <dgm:cxn modelId="{3097E83C-A43E-FF48-B6E0-4C000748FD3A}" type="presParOf" srcId="{7E267DF8-9A1A-8D48-82AE-2D88B7199E77}" destId="{C8583E30-73F6-DD4F-B30F-D721DA3337DC}" srcOrd="1" destOrd="0" presId="urn:microsoft.com/office/officeart/2005/8/layout/hList1"/>
    <dgm:cxn modelId="{30BA8E34-9E63-5D4E-858B-E6B8C7A34108}" type="presParOf" srcId="{0DDF242A-832C-D348-B43D-48C85DDA1821}" destId="{5249284E-B161-0641-8131-D35C34404772}" srcOrd="3" destOrd="0" presId="urn:microsoft.com/office/officeart/2005/8/layout/hList1"/>
    <dgm:cxn modelId="{652FBE45-2944-F144-A4D3-1FC879F38FA9}" type="presParOf" srcId="{0DDF242A-832C-D348-B43D-48C85DDA1821}" destId="{764E1CA0-604E-6A4B-B06C-9829C2C0A2CB}" srcOrd="4" destOrd="0" presId="urn:microsoft.com/office/officeart/2005/8/layout/hList1"/>
    <dgm:cxn modelId="{0E093F17-8111-A44B-B43E-BCFF8FB0DD4B}" type="presParOf" srcId="{764E1CA0-604E-6A4B-B06C-9829C2C0A2CB}" destId="{CE35C468-6D03-A74E-9D2B-4E2866954FF6}" srcOrd="0" destOrd="0" presId="urn:microsoft.com/office/officeart/2005/8/layout/hList1"/>
    <dgm:cxn modelId="{280DB419-2823-F94B-AA54-03282D7A4A9A}" type="presParOf" srcId="{764E1CA0-604E-6A4B-B06C-9829C2C0A2CB}" destId="{B2FEAAE6-536C-9647-88D6-687BF654CC73}" srcOrd="1" destOrd="0" presId="urn:microsoft.com/office/officeart/2005/8/layout/hLis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3CB705E-76F1-5E4D-B1AF-44625E2F5BEC}" type="doc">
      <dgm:prSet loTypeId="urn:microsoft.com/office/officeart/2005/8/layout/hierarchy2" loCatId="hierarchy" qsTypeId="urn:microsoft.com/office/officeart/2005/8/quickstyle/simple4" qsCatId="simple" csTypeId="urn:microsoft.com/office/officeart/2005/8/colors/accent1_2" csCatId="accent1" phldr="1"/>
      <dgm:spPr/>
      <dgm:t>
        <a:bodyPr/>
        <a:lstStyle/>
        <a:p>
          <a:endParaRPr lang="en-US"/>
        </a:p>
      </dgm:t>
    </dgm:pt>
    <dgm:pt modelId="{91FF514B-D8A2-434F-9717-E5632F3BC65A}">
      <dgm:prSet phldrT="[Text]"/>
      <dgm:spPr>
        <a:solidFill>
          <a:schemeClr val="tx1"/>
        </a:solidFill>
        <a:ln w="25400">
          <a:solidFill>
            <a:schemeClr val="accent5">
              <a:lumMod val="50000"/>
            </a:schemeClr>
          </a:solidFill>
        </a:ln>
      </dgm:spPr>
      <dgm:t>
        <a:bodyPr/>
        <a:lstStyle/>
        <a:p>
          <a:r>
            <a:rPr lang="en-US" b="1" dirty="0">
              <a:solidFill>
                <a:schemeClr val="bg1"/>
              </a:solidFill>
              <a:latin typeface="+mj-lt"/>
              <a:ea typeface="MS PGothic" panose="020B0600070205080204" pitchFamily="-110" charset="-128"/>
              <a:cs typeface="MS PGothic" panose="020B0600070205080204" pitchFamily="-110" charset="-128"/>
            </a:rPr>
            <a:t>Two approaches</a:t>
          </a:r>
          <a:endParaRPr lang="en-US" b="1" dirty="0">
            <a:solidFill>
              <a:schemeClr val="bg1"/>
            </a:solidFill>
            <a:latin typeface="+mj-lt"/>
          </a:endParaRPr>
        </a:p>
      </dgm:t>
    </dgm:pt>
    <dgm:pt modelId="{501B53D3-DC96-4B49-A79A-4F60B7351E4C}" cxnId="{D4CFB1DB-2EE5-C543-A8A2-21F60F3C564A}" type="parTrans">
      <dgm:prSet/>
      <dgm:spPr/>
      <dgm:t>
        <a:bodyPr/>
        <a:lstStyle/>
        <a:p>
          <a:endParaRPr lang="en-US"/>
        </a:p>
      </dgm:t>
    </dgm:pt>
    <dgm:pt modelId="{18951A3D-8832-7F44-8B94-7E9E0863F651}" cxnId="{D4CFB1DB-2EE5-C543-A8A2-21F60F3C564A}" type="sibTrans">
      <dgm:prSet/>
      <dgm:spPr/>
      <dgm:t>
        <a:bodyPr/>
        <a:lstStyle/>
        <a:p>
          <a:endParaRPr lang="en-US"/>
        </a:p>
      </dgm:t>
    </dgm:pt>
    <dgm:pt modelId="{D98D101B-1B5C-8E41-85BE-E913CE5EFEEA}">
      <dgm:prSet/>
      <dgm:spPr>
        <a:solidFill>
          <a:schemeClr val="tx1"/>
        </a:solidFill>
        <a:ln w="25400">
          <a:solidFill>
            <a:schemeClr val="accent5">
              <a:lumMod val="50000"/>
            </a:schemeClr>
          </a:solidFill>
        </a:ln>
      </dgm:spPr>
      <dgm:t>
        <a:bodyPr/>
        <a:lstStyle/>
        <a:p>
          <a:r>
            <a:rPr lang="en-US" b="1" dirty="0">
              <a:solidFill>
                <a:schemeClr val="bg1"/>
              </a:solidFill>
              <a:latin typeface="+mj-lt"/>
              <a:ea typeface="MS PGothic" panose="020B0600070205080204" pitchFamily="-110" charset="-128"/>
              <a:cs typeface="MS PGothic" panose="020B0600070205080204" pitchFamily="-110" charset="-128"/>
            </a:rPr>
            <a:t>Inference detection </a:t>
          </a:r>
        </a:p>
        <a:p>
          <a:r>
            <a:rPr lang="en-US" b="1" dirty="0">
              <a:solidFill>
                <a:schemeClr val="bg1"/>
              </a:solidFill>
              <a:latin typeface="+mj-lt"/>
              <a:ea typeface="MS PGothic" panose="020B0600070205080204" pitchFamily="-110" charset="-128"/>
              <a:cs typeface="MS PGothic" panose="020B0600070205080204" pitchFamily="-110" charset="-128"/>
            </a:rPr>
            <a:t>during database design</a:t>
          </a:r>
        </a:p>
      </dgm:t>
    </dgm:pt>
    <dgm:pt modelId="{4104917F-B2DC-D941-82A6-D4421C503886}" cxnId="{69A79AD5-C95D-AA4C-BDA6-49C372158325}" type="parTrans">
      <dgm:prSet/>
      <dgm:spPr>
        <a:ln>
          <a:solidFill>
            <a:schemeClr val="tx1"/>
          </a:solidFill>
        </a:ln>
      </dgm:spPr>
      <dgm:t>
        <a:bodyPr/>
        <a:lstStyle/>
        <a:p>
          <a:endParaRPr lang="en-US"/>
        </a:p>
      </dgm:t>
    </dgm:pt>
    <dgm:pt modelId="{1B55A844-C51E-B24E-AE1C-3D2C198FDCC1}" cxnId="{69A79AD5-C95D-AA4C-BDA6-49C372158325}" type="sibTrans">
      <dgm:prSet/>
      <dgm:spPr/>
      <dgm:t>
        <a:bodyPr/>
        <a:lstStyle/>
        <a:p>
          <a:endParaRPr lang="en-US"/>
        </a:p>
      </dgm:t>
    </dgm:pt>
    <dgm:pt modelId="{D92047D1-E64A-C541-BC3D-1697A8B040CE}">
      <dgm:prSet/>
      <dgm:spPr>
        <a:solidFill>
          <a:schemeClr val="tx1"/>
        </a:solidFill>
        <a:ln w="25400">
          <a:solidFill>
            <a:schemeClr val="accent5">
              <a:lumMod val="50000"/>
            </a:schemeClr>
          </a:solidFill>
        </a:ln>
      </dgm:spPr>
      <dgm:t>
        <a:bodyPr/>
        <a:lstStyle/>
        <a:p>
          <a:r>
            <a:rPr lang="en-US" b="1" dirty="0">
              <a:solidFill>
                <a:schemeClr val="bg1"/>
              </a:solidFill>
              <a:latin typeface="+mj-lt"/>
              <a:ea typeface="MS PGothic" panose="020B0600070205080204" pitchFamily="-110" charset="-128"/>
              <a:cs typeface="MS PGothic" panose="020B0600070205080204" pitchFamily="-110" charset="-128"/>
            </a:rPr>
            <a:t>Approach removes an inference channel by altering the database structure or by changing the access control regime to prevent inference</a:t>
          </a:r>
        </a:p>
      </dgm:t>
    </dgm:pt>
    <dgm:pt modelId="{149F13C6-20A6-2A4E-92C0-1003F49DE8DD}" cxnId="{AD87E8BE-1399-E047-8AC1-05869A7D1AD2}" type="parTrans">
      <dgm:prSet/>
      <dgm:spPr>
        <a:ln>
          <a:solidFill>
            <a:schemeClr val="tx1"/>
          </a:solidFill>
        </a:ln>
      </dgm:spPr>
      <dgm:t>
        <a:bodyPr/>
        <a:lstStyle/>
        <a:p>
          <a:endParaRPr lang="en-US"/>
        </a:p>
      </dgm:t>
    </dgm:pt>
    <dgm:pt modelId="{C92D8572-D564-114E-98BB-A15AEBF5888A}" cxnId="{AD87E8BE-1399-E047-8AC1-05869A7D1AD2}" type="sibTrans">
      <dgm:prSet/>
      <dgm:spPr/>
      <dgm:t>
        <a:bodyPr/>
        <a:lstStyle/>
        <a:p>
          <a:endParaRPr lang="en-US"/>
        </a:p>
      </dgm:t>
    </dgm:pt>
    <dgm:pt modelId="{01CB1067-8EED-BA45-8849-F4B96BE509CF}">
      <dgm:prSet/>
      <dgm:spPr>
        <a:solidFill>
          <a:schemeClr val="tx1"/>
        </a:solidFill>
        <a:ln w="25400">
          <a:solidFill>
            <a:schemeClr val="accent5">
              <a:lumMod val="50000"/>
            </a:schemeClr>
          </a:solidFill>
        </a:ln>
      </dgm:spPr>
      <dgm:t>
        <a:bodyPr/>
        <a:lstStyle/>
        <a:p>
          <a:r>
            <a:rPr lang="en-US" b="1" dirty="0">
              <a:solidFill>
                <a:schemeClr val="bg1"/>
              </a:solidFill>
              <a:latin typeface="+mj-lt"/>
              <a:ea typeface="MS PGothic" panose="020B0600070205080204" pitchFamily="-110" charset="-128"/>
              <a:cs typeface="MS PGothic" panose="020B0600070205080204" pitchFamily="-110" charset="-128"/>
            </a:rPr>
            <a:t>Techniques in this category often result in unnecessarily stricter access controls that reduce availability</a:t>
          </a:r>
        </a:p>
      </dgm:t>
    </dgm:pt>
    <dgm:pt modelId="{579C9069-944D-C74A-9CB5-7FEF2E3A1A9D}" cxnId="{9963DDD3-7A39-3F45-98B6-08C64C7856BF}" type="parTrans">
      <dgm:prSet/>
      <dgm:spPr>
        <a:ln>
          <a:solidFill>
            <a:schemeClr val="tx1"/>
          </a:solidFill>
        </a:ln>
      </dgm:spPr>
      <dgm:t>
        <a:bodyPr/>
        <a:lstStyle/>
        <a:p>
          <a:endParaRPr lang="en-US"/>
        </a:p>
      </dgm:t>
    </dgm:pt>
    <dgm:pt modelId="{19D947F8-237A-6041-884F-B6201A72FF9C}" cxnId="{9963DDD3-7A39-3F45-98B6-08C64C7856BF}" type="sibTrans">
      <dgm:prSet/>
      <dgm:spPr/>
      <dgm:t>
        <a:bodyPr/>
        <a:lstStyle/>
        <a:p>
          <a:endParaRPr lang="en-US"/>
        </a:p>
      </dgm:t>
    </dgm:pt>
    <dgm:pt modelId="{FEF4F3AC-C3C0-8047-A51D-02D7F5932329}">
      <dgm:prSet/>
      <dgm:spPr>
        <a:solidFill>
          <a:schemeClr val="tx1"/>
        </a:solidFill>
        <a:ln w="25400">
          <a:solidFill>
            <a:schemeClr val="accent5">
              <a:lumMod val="50000"/>
            </a:schemeClr>
          </a:solidFill>
        </a:ln>
      </dgm:spPr>
      <dgm:t>
        <a:bodyPr/>
        <a:lstStyle/>
        <a:p>
          <a:r>
            <a:rPr lang="en-US" b="1" dirty="0">
              <a:solidFill>
                <a:schemeClr val="bg1"/>
              </a:solidFill>
              <a:latin typeface="+mj-lt"/>
              <a:ea typeface="MS PGothic" panose="020B0600070205080204" pitchFamily="-110" charset="-128"/>
              <a:cs typeface="MS PGothic" panose="020B0600070205080204" pitchFamily="-110" charset="-128"/>
            </a:rPr>
            <a:t>Inference detection </a:t>
          </a:r>
        </a:p>
        <a:p>
          <a:r>
            <a:rPr lang="en-US" b="1" dirty="0">
              <a:solidFill>
                <a:schemeClr val="bg1"/>
              </a:solidFill>
              <a:latin typeface="+mj-lt"/>
              <a:ea typeface="MS PGothic" panose="020B0600070205080204" pitchFamily="-110" charset="-128"/>
              <a:cs typeface="MS PGothic" panose="020B0600070205080204" pitchFamily="-110" charset="-128"/>
            </a:rPr>
            <a:t>at query time</a:t>
          </a:r>
        </a:p>
      </dgm:t>
    </dgm:pt>
    <dgm:pt modelId="{B8A0F43B-D08F-7940-9E29-23569F9F5EF2}" cxnId="{6950A639-E402-004D-95A8-0656A5969C72}" type="parTrans">
      <dgm:prSet/>
      <dgm:spPr>
        <a:ln>
          <a:solidFill>
            <a:schemeClr val="tx1"/>
          </a:solidFill>
        </a:ln>
      </dgm:spPr>
      <dgm:t>
        <a:bodyPr/>
        <a:lstStyle/>
        <a:p>
          <a:endParaRPr lang="en-US"/>
        </a:p>
      </dgm:t>
    </dgm:pt>
    <dgm:pt modelId="{4452A03F-B7E7-5644-A770-BB2950B679EC}" cxnId="{6950A639-E402-004D-95A8-0656A5969C72}" type="sibTrans">
      <dgm:prSet/>
      <dgm:spPr/>
      <dgm:t>
        <a:bodyPr/>
        <a:lstStyle/>
        <a:p>
          <a:endParaRPr lang="en-US"/>
        </a:p>
      </dgm:t>
    </dgm:pt>
    <dgm:pt modelId="{71FF1088-508F-2E48-BD9A-8E518C1F3369}">
      <dgm:prSet/>
      <dgm:spPr>
        <a:solidFill>
          <a:schemeClr val="tx1"/>
        </a:solidFill>
        <a:ln w="25400">
          <a:solidFill>
            <a:schemeClr val="accent5">
              <a:lumMod val="50000"/>
            </a:schemeClr>
          </a:solidFill>
        </a:ln>
      </dgm:spPr>
      <dgm:t>
        <a:bodyPr/>
        <a:lstStyle/>
        <a:p>
          <a:r>
            <a:rPr lang="en-US" b="1" dirty="0">
              <a:solidFill>
                <a:schemeClr val="bg1"/>
              </a:solidFill>
              <a:latin typeface="+mj-lt"/>
              <a:ea typeface="MS PGothic" panose="020B0600070205080204" pitchFamily="-110" charset="-128"/>
              <a:cs typeface="MS PGothic" panose="020B0600070205080204" pitchFamily="-110" charset="-128"/>
            </a:rPr>
            <a:t>Approach seeks to eliminate an inference channel violation during a query or series of queries</a:t>
          </a:r>
        </a:p>
      </dgm:t>
    </dgm:pt>
    <dgm:pt modelId="{23C6BF7D-6A75-4E46-88A6-38F94ED286D5}" cxnId="{4414D2D3-AF60-D743-BE9F-670A9369C24B}" type="parTrans">
      <dgm:prSet/>
      <dgm:spPr>
        <a:ln>
          <a:solidFill>
            <a:schemeClr val="tx1"/>
          </a:solidFill>
        </a:ln>
      </dgm:spPr>
      <dgm:t>
        <a:bodyPr/>
        <a:lstStyle/>
        <a:p>
          <a:endParaRPr lang="en-US"/>
        </a:p>
      </dgm:t>
    </dgm:pt>
    <dgm:pt modelId="{4224530E-F585-5C4D-952D-8CB7723725D8}" cxnId="{4414D2D3-AF60-D743-BE9F-670A9369C24B}" type="sibTrans">
      <dgm:prSet/>
      <dgm:spPr/>
      <dgm:t>
        <a:bodyPr/>
        <a:lstStyle/>
        <a:p>
          <a:endParaRPr lang="en-US"/>
        </a:p>
      </dgm:t>
    </dgm:pt>
    <dgm:pt modelId="{B8226F96-9170-4F45-9642-8A71C6436A2B}">
      <dgm:prSet/>
      <dgm:spPr>
        <a:solidFill>
          <a:schemeClr val="tx1"/>
        </a:solidFill>
        <a:ln w="25400">
          <a:solidFill>
            <a:schemeClr val="accent5">
              <a:lumMod val="50000"/>
            </a:schemeClr>
          </a:solidFill>
        </a:ln>
      </dgm:spPr>
      <dgm:t>
        <a:bodyPr/>
        <a:lstStyle/>
        <a:p>
          <a:r>
            <a:rPr lang="en-US" b="1" dirty="0">
              <a:solidFill>
                <a:schemeClr val="bg1"/>
              </a:solidFill>
              <a:latin typeface="+mj-lt"/>
              <a:ea typeface="MS PGothic" panose="020B0600070205080204" pitchFamily="-110" charset="-128"/>
              <a:cs typeface="MS PGothic" panose="020B0600070205080204" pitchFamily="-110" charset="-128"/>
            </a:rPr>
            <a:t>If an inference channel is detected, the query is denied or altered</a:t>
          </a:r>
        </a:p>
      </dgm:t>
    </dgm:pt>
    <dgm:pt modelId="{AC89E0F6-53B4-7042-9BE7-5A719B1A7FBE}" cxnId="{8003B635-0F54-0A4E-9CB8-7F22B2601DD4}" type="parTrans">
      <dgm:prSet/>
      <dgm:spPr>
        <a:ln>
          <a:solidFill>
            <a:schemeClr val="tx1"/>
          </a:solidFill>
        </a:ln>
      </dgm:spPr>
      <dgm:t>
        <a:bodyPr/>
        <a:lstStyle/>
        <a:p>
          <a:endParaRPr lang="en-US"/>
        </a:p>
      </dgm:t>
    </dgm:pt>
    <dgm:pt modelId="{FE1B49B3-3AB3-454C-914C-964097912FA9}" cxnId="{8003B635-0F54-0A4E-9CB8-7F22B2601DD4}" type="sibTrans">
      <dgm:prSet/>
      <dgm:spPr/>
      <dgm:t>
        <a:bodyPr/>
        <a:lstStyle/>
        <a:p>
          <a:endParaRPr lang="en-US"/>
        </a:p>
      </dgm:t>
    </dgm:pt>
    <dgm:pt modelId="{9D070986-1880-834B-B846-5F16BD66E891}" type="pres">
      <dgm:prSet presAssocID="{83CB705E-76F1-5E4D-B1AF-44625E2F5BEC}" presName="diagram" presStyleCnt="0">
        <dgm:presLayoutVars>
          <dgm:chPref val="1"/>
          <dgm:dir/>
          <dgm:animOne val="branch"/>
          <dgm:animLvl val="lvl"/>
          <dgm:resizeHandles val="exact"/>
        </dgm:presLayoutVars>
      </dgm:prSet>
      <dgm:spPr/>
    </dgm:pt>
    <dgm:pt modelId="{001883CD-BBEE-BE41-A7C9-275562DD9E8F}" type="pres">
      <dgm:prSet presAssocID="{91FF514B-D8A2-434F-9717-E5632F3BC65A}" presName="root1" presStyleCnt="0"/>
      <dgm:spPr/>
    </dgm:pt>
    <dgm:pt modelId="{31AA0811-1552-F54A-A6BF-559E5E2E39F3}" type="pres">
      <dgm:prSet presAssocID="{91FF514B-D8A2-434F-9717-E5632F3BC65A}" presName="LevelOneTextNode" presStyleLbl="node0" presStyleIdx="0" presStyleCnt="1">
        <dgm:presLayoutVars>
          <dgm:chPref val="3"/>
        </dgm:presLayoutVars>
      </dgm:prSet>
      <dgm:spPr/>
    </dgm:pt>
    <dgm:pt modelId="{DC5B6B5E-0B0D-1F4A-983A-C2B17FC2A3DD}" type="pres">
      <dgm:prSet presAssocID="{91FF514B-D8A2-434F-9717-E5632F3BC65A}" presName="level2hierChild" presStyleCnt="0"/>
      <dgm:spPr/>
    </dgm:pt>
    <dgm:pt modelId="{74184425-649A-714A-A74A-BB588BC112AA}" type="pres">
      <dgm:prSet presAssocID="{4104917F-B2DC-D941-82A6-D4421C503886}" presName="conn2-1" presStyleLbl="parChTrans1D2" presStyleIdx="0" presStyleCnt="2"/>
      <dgm:spPr/>
    </dgm:pt>
    <dgm:pt modelId="{E7FCE77B-6505-5642-BE71-90A5E3A96598}" type="pres">
      <dgm:prSet presAssocID="{4104917F-B2DC-D941-82A6-D4421C503886}" presName="connTx" presStyleLbl="parChTrans1D2" presStyleIdx="0" presStyleCnt="2"/>
      <dgm:spPr/>
    </dgm:pt>
    <dgm:pt modelId="{CB306179-5692-1948-A006-FBDB01F28E08}" type="pres">
      <dgm:prSet presAssocID="{D98D101B-1B5C-8E41-85BE-E913CE5EFEEA}" presName="root2" presStyleCnt="0"/>
      <dgm:spPr/>
    </dgm:pt>
    <dgm:pt modelId="{D3538943-3B32-0849-9C3E-56643195B8D5}" type="pres">
      <dgm:prSet presAssocID="{D98D101B-1B5C-8E41-85BE-E913CE5EFEEA}" presName="LevelTwoTextNode" presStyleLbl="node2" presStyleIdx="0" presStyleCnt="2">
        <dgm:presLayoutVars>
          <dgm:chPref val="3"/>
        </dgm:presLayoutVars>
      </dgm:prSet>
      <dgm:spPr/>
    </dgm:pt>
    <dgm:pt modelId="{60EDF3C8-23FA-5843-9AE4-3AF2AE704C81}" type="pres">
      <dgm:prSet presAssocID="{D98D101B-1B5C-8E41-85BE-E913CE5EFEEA}" presName="level3hierChild" presStyleCnt="0"/>
      <dgm:spPr/>
    </dgm:pt>
    <dgm:pt modelId="{3D492C04-E505-5044-8E04-EA142117D0B6}" type="pres">
      <dgm:prSet presAssocID="{149F13C6-20A6-2A4E-92C0-1003F49DE8DD}" presName="conn2-1" presStyleLbl="parChTrans1D3" presStyleIdx="0" presStyleCnt="4"/>
      <dgm:spPr/>
    </dgm:pt>
    <dgm:pt modelId="{66D708C4-84C7-0C4A-AA7E-7B948C7BCBC0}" type="pres">
      <dgm:prSet presAssocID="{149F13C6-20A6-2A4E-92C0-1003F49DE8DD}" presName="connTx" presStyleLbl="parChTrans1D3" presStyleIdx="0" presStyleCnt="4"/>
      <dgm:spPr/>
    </dgm:pt>
    <dgm:pt modelId="{0FA83C92-0F96-9640-8F99-0B5FBA4824D1}" type="pres">
      <dgm:prSet presAssocID="{D92047D1-E64A-C541-BC3D-1697A8B040CE}" presName="root2" presStyleCnt="0"/>
      <dgm:spPr/>
    </dgm:pt>
    <dgm:pt modelId="{31ABA73E-0FFF-CE42-94D2-FFBED34A9266}" type="pres">
      <dgm:prSet presAssocID="{D92047D1-E64A-C541-BC3D-1697A8B040CE}" presName="LevelTwoTextNode" presStyleLbl="node3" presStyleIdx="0" presStyleCnt="4">
        <dgm:presLayoutVars>
          <dgm:chPref val="3"/>
        </dgm:presLayoutVars>
      </dgm:prSet>
      <dgm:spPr/>
    </dgm:pt>
    <dgm:pt modelId="{16EEFD1C-9912-BE48-90F0-FEFD2CE1CA0C}" type="pres">
      <dgm:prSet presAssocID="{D92047D1-E64A-C541-BC3D-1697A8B040CE}" presName="level3hierChild" presStyleCnt="0"/>
      <dgm:spPr/>
    </dgm:pt>
    <dgm:pt modelId="{9A36F379-9D31-C348-A6EE-B02AF01E2A13}" type="pres">
      <dgm:prSet presAssocID="{579C9069-944D-C74A-9CB5-7FEF2E3A1A9D}" presName="conn2-1" presStyleLbl="parChTrans1D3" presStyleIdx="1" presStyleCnt="4"/>
      <dgm:spPr/>
    </dgm:pt>
    <dgm:pt modelId="{75ABACAE-E580-B749-A8F7-97C9A0AF2DCE}" type="pres">
      <dgm:prSet presAssocID="{579C9069-944D-C74A-9CB5-7FEF2E3A1A9D}" presName="connTx" presStyleLbl="parChTrans1D3" presStyleIdx="1" presStyleCnt="4"/>
      <dgm:spPr/>
    </dgm:pt>
    <dgm:pt modelId="{B5B67CFB-9640-C34B-8A36-832A5D25119D}" type="pres">
      <dgm:prSet presAssocID="{01CB1067-8EED-BA45-8849-F4B96BE509CF}" presName="root2" presStyleCnt="0"/>
      <dgm:spPr/>
    </dgm:pt>
    <dgm:pt modelId="{8EE558E7-88A6-4545-86A5-A4D0C5ADCFCE}" type="pres">
      <dgm:prSet presAssocID="{01CB1067-8EED-BA45-8849-F4B96BE509CF}" presName="LevelTwoTextNode" presStyleLbl="node3" presStyleIdx="1" presStyleCnt="4">
        <dgm:presLayoutVars>
          <dgm:chPref val="3"/>
        </dgm:presLayoutVars>
      </dgm:prSet>
      <dgm:spPr/>
    </dgm:pt>
    <dgm:pt modelId="{13AD49C3-9BD0-344C-BC79-EE6DE226A793}" type="pres">
      <dgm:prSet presAssocID="{01CB1067-8EED-BA45-8849-F4B96BE509CF}" presName="level3hierChild" presStyleCnt="0"/>
      <dgm:spPr/>
    </dgm:pt>
    <dgm:pt modelId="{24D7240F-4C7B-3247-9A15-4FCF5F73321B}" type="pres">
      <dgm:prSet presAssocID="{B8A0F43B-D08F-7940-9E29-23569F9F5EF2}" presName="conn2-1" presStyleLbl="parChTrans1D2" presStyleIdx="1" presStyleCnt="2"/>
      <dgm:spPr/>
    </dgm:pt>
    <dgm:pt modelId="{949FBC29-D338-A04D-9580-82977FAF5E16}" type="pres">
      <dgm:prSet presAssocID="{B8A0F43B-D08F-7940-9E29-23569F9F5EF2}" presName="connTx" presStyleLbl="parChTrans1D2" presStyleIdx="1" presStyleCnt="2"/>
      <dgm:spPr/>
    </dgm:pt>
    <dgm:pt modelId="{83610003-5767-2C4E-BD16-732E0A51FCE9}" type="pres">
      <dgm:prSet presAssocID="{FEF4F3AC-C3C0-8047-A51D-02D7F5932329}" presName="root2" presStyleCnt="0"/>
      <dgm:spPr/>
    </dgm:pt>
    <dgm:pt modelId="{8059EED9-C4BF-A843-B465-30F1B00F70D6}" type="pres">
      <dgm:prSet presAssocID="{FEF4F3AC-C3C0-8047-A51D-02D7F5932329}" presName="LevelTwoTextNode" presStyleLbl="node2" presStyleIdx="1" presStyleCnt="2">
        <dgm:presLayoutVars>
          <dgm:chPref val="3"/>
        </dgm:presLayoutVars>
      </dgm:prSet>
      <dgm:spPr/>
    </dgm:pt>
    <dgm:pt modelId="{5139256E-93F9-8C47-A45E-27A7E981D643}" type="pres">
      <dgm:prSet presAssocID="{FEF4F3AC-C3C0-8047-A51D-02D7F5932329}" presName="level3hierChild" presStyleCnt="0"/>
      <dgm:spPr/>
    </dgm:pt>
    <dgm:pt modelId="{A6D70522-EC14-3543-94E1-D8BF5230A970}" type="pres">
      <dgm:prSet presAssocID="{23C6BF7D-6A75-4E46-88A6-38F94ED286D5}" presName="conn2-1" presStyleLbl="parChTrans1D3" presStyleIdx="2" presStyleCnt="4"/>
      <dgm:spPr/>
    </dgm:pt>
    <dgm:pt modelId="{6EC99E3E-FC1C-1A40-AC1C-C71890D4F119}" type="pres">
      <dgm:prSet presAssocID="{23C6BF7D-6A75-4E46-88A6-38F94ED286D5}" presName="connTx" presStyleLbl="parChTrans1D3" presStyleIdx="2" presStyleCnt="4"/>
      <dgm:spPr/>
    </dgm:pt>
    <dgm:pt modelId="{1C97CA38-0847-4845-B82F-274FC7CE491D}" type="pres">
      <dgm:prSet presAssocID="{71FF1088-508F-2E48-BD9A-8E518C1F3369}" presName="root2" presStyleCnt="0"/>
      <dgm:spPr/>
    </dgm:pt>
    <dgm:pt modelId="{E73D8748-E826-CF44-AA7E-5FA1EB43C8CB}" type="pres">
      <dgm:prSet presAssocID="{71FF1088-508F-2E48-BD9A-8E518C1F3369}" presName="LevelTwoTextNode" presStyleLbl="node3" presStyleIdx="2" presStyleCnt="4">
        <dgm:presLayoutVars>
          <dgm:chPref val="3"/>
        </dgm:presLayoutVars>
      </dgm:prSet>
      <dgm:spPr/>
    </dgm:pt>
    <dgm:pt modelId="{C3C4240C-D9B0-B945-92D8-2C9B5C1A939E}" type="pres">
      <dgm:prSet presAssocID="{71FF1088-508F-2E48-BD9A-8E518C1F3369}" presName="level3hierChild" presStyleCnt="0"/>
      <dgm:spPr/>
    </dgm:pt>
    <dgm:pt modelId="{A307FDED-E9F0-6E44-B363-7BD04B159A28}" type="pres">
      <dgm:prSet presAssocID="{AC89E0F6-53B4-7042-9BE7-5A719B1A7FBE}" presName="conn2-1" presStyleLbl="parChTrans1D3" presStyleIdx="3" presStyleCnt="4"/>
      <dgm:spPr/>
    </dgm:pt>
    <dgm:pt modelId="{7A1C4A94-8CAF-5C4E-A7F2-2375F6F503B5}" type="pres">
      <dgm:prSet presAssocID="{AC89E0F6-53B4-7042-9BE7-5A719B1A7FBE}" presName="connTx" presStyleLbl="parChTrans1D3" presStyleIdx="3" presStyleCnt="4"/>
      <dgm:spPr/>
    </dgm:pt>
    <dgm:pt modelId="{7C46AADA-F304-E44F-B3F0-299FB852D11E}" type="pres">
      <dgm:prSet presAssocID="{B8226F96-9170-4F45-9642-8A71C6436A2B}" presName="root2" presStyleCnt="0"/>
      <dgm:spPr/>
    </dgm:pt>
    <dgm:pt modelId="{9BABEE6A-6163-EC44-8DCB-D09200083CCC}" type="pres">
      <dgm:prSet presAssocID="{B8226F96-9170-4F45-9642-8A71C6436A2B}" presName="LevelTwoTextNode" presStyleLbl="node3" presStyleIdx="3" presStyleCnt="4">
        <dgm:presLayoutVars>
          <dgm:chPref val="3"/>
        </dgm:presLayoutVars>
      </dgm:prSet>
      <dgm:spPr/>
    </dgm:pt>
    <dgm:pt modelId="{417EEA00-74D1-124B-9828-C0813627C75A}" type="pres">
      <dgm:prSet presAssocID="{B8226F96-9170-4F45-9642-8A71C6436A2B}" presName="level3hierChild" presStyleCnt="0"/>
      <dgm:spPr/>
    </dgm:pt>
  </dgm:ptLst>
  <dgm:cxnLst>
    <dgm:cxn modelId="{68EF9C0E-9439-264E-8FD6-7468AFC3C26C}" type="presOf" srcId="{149F13C6-20A6-2A4E-92C0-1003F49DE8DD}" destId="{3D492C04-E505-5044-8E04-EA142117D0B6}" srcOrd="0" destOrd="0" presId="urn:microsoft.com/office/officeart/2005/8/layout/hierarchy2"/>
    <dgm:cxn modelId="{B1F7FA11-DA64-7C4F-9EDC-A86E0B71D52B}" type="presOf" srcId="{83CB705E-76F1-5E4D-B1AF-44625E2F5BEC}" destId="{9D070986-1880-834B-B846-5F16BD66E891}" srcOrd="0" destOrd="0" presId="urn:microsoft.com/office/officeart/2005/8/layout/hierarchy2"/>
    <dgm:cxn modelId="{77B3D11F-42C4-434C-9108-00C7C37D1ECE}" type="presOf" srcId="{579C9069-944D-C74A-9CB5-7FEF2E3A1A9D}" destId="{75ABACAE-E580-B749-A8F7-97C9A0AF2DCE}" srcOrd="1" destOrd="0" presId="urn:microsoft.com/office/officeart/2005/8/layout/hierarchy2"/>
    <dgm:cxn modelId="{32D0C127-AF83-444E-9FC2-DB81338DD11B}" type="presOf" srcId="{AC89E0F6-53B4-7042-9BE7-5A719B1A7FBE}" destId="{A307FDED-E9F0-6E44-B363-7BD04B159A28}" srcOrd="0" destOrd="0" presId="urn:microsoft.com/office/officeart/2005/8/layout/hierarchy2"/>
    <dgm:cxn modelId="{8003B635-0F54-0A4E-9CB8-7F22B2601DD4}" srcId="{FEF4F3AC-C3C0-8047-A51D-02D7F5932329}" destId="{B8226F96-9170-4F45-9642-8A71C6436A2B}" srcOrd="1" destOrd="0" parTransId="{AC89E0F6-53B4-7042-9BE7-5A719B1A7FBE}" sibTransId="{FE1B49B3-3AB3-454C-914C-964097912FA9}"/>
    <dgm:cxn modelId="{6950A639-E402-004D-95A8-0656A5969C72}" srcId="{91FF514B-D8A2-434F-9717-E5632F3BC65A}" destId="{FEF4F3AC-C3C0-8047-A51D-02D7F5932329}" srcOrd="1" destOrd="0" parTransId="{B8A0F43B-D08F-7940-9E29-23569F9F5EF2}" sibTransId="{4452A03F-B7E7-5644-A770-BB2950B679EC}"/>
    <dgm:cxn modelId="{A3CFE240-F719-7D41-A891-AD509E0AD68D}" type="presOf" srcId="{FEF4F3AC-C3C0-8047-A51D-02D7F5932329}" destId="{8059EED9-C4BF-A843-B465-30F1B00F70D6}" srcOrd="0" destOrd="0" presId="urn:microsoft.com/office/officeart/2005/8/layout/hierarchy2"/>
    <dgm:cxn modelId="{4412B246-4596-814E-98AD-EC370CB59889}" type="presOf" srcId="{B8A0F43B-D08F-7940-9E29-23569F9F5EF2}" destId="{949FBC29-D338-A04D-9580-82977FAF5E16}" srcOrd="1" destOrd="0" presId="urn:microsoft.com/office/officeart/2005/8/layout/hierarchy2"/>
    <dgm:cxn modelId="{0E53AB5A-E26D-484D-A053-2EE052012868}" type="presOf" srcId="{23C6BF7D-6A75-4E46-88A6-38F94ED286D5}" destId="{A6D70522-EC14-3543-94E1-D8BF5230A970}" srcOrd="0" destOrd="0" presId="urn:microsoft.com/office/officeart/2005/8/layout/hierarchy2"/>
    <dgm:cxn modelId="{DBBA2475-1C91-B943-BC55-96029876439F}" type="presOf" srcId="{D92047D1-E64A-C541-BC3D-1697A8B040CE}" destId="{31ABA73E-0FFF-CE42-94D2-FFBED34A9266}" srcOrd="0" destOrd="0" presId="urn:microsoft.com/office/officeart/2005/8/layout/hierarchy2"/>
    <dgm:cxn modelId="{1B8F217E-6EDA-3644-9A86-4D6CC5E7FD07}" type="presOf" srcId="{71FF1088-508F-2E48-BD9A-8E518C1F3369}" destId="{E73D8748-E826-CF44-AA7E-5FA1EB43C8CB}" srcOrd="0" destOrd="0" presId="urn:microsoft.com/office/officeart/2005/8/layout/hierarchy2"/>
    <dgm:cxn modelId="{DD56557F-9098-EF42-AB48-8AED560DCB75}" type="presOf" srcId="{91FF514B-D8A2-434F-9717-E5632F3BC65A}" destId="{31AA0811-1552-F54A-A6BF-559E5E2E39F3}" srcOrd="0" destOrd="0" presId="urn:microsoft.com/office/officeart/2005/8/layout/hierarchy2"/>
    <dgm:cxn modelId="{9F1B977F-1F53-5540-992F-7765BBA49128}" type="presOf" srcId="{4104917F-B2DC-D941-82A6-D4421C503886}" destId="{74184425-649A-714A-A74A-BB588BC112AA}" srcOrd="0" destOrd="0" presId="urn:microsoft.com/office/officeart/2005/8/layout/hierarchy2"/>
    <dgm:cxn modelId="{0029B182-FE4F-2E42-AFF3-64211A3CF6B9}" type="presOf" srcId="{D98D101B-1B5C-8E41-85BE-E913CE5EFEEA}" destId="{D3538943-3B32-0849-9C3E-56643195B8D5}" srcOrd="0" destOrd="0" presId="urn:microsoft.com/office/officeart/2005/8/layout/hierarchy2"/>
    <dgm:cxn modelId="{C017438B-069D-EB4A-936B-1FC78A36AB53}" type="presOf" srcId="{B8A0F43B-D08F-7940-9E29-23569F9F5EF2}" destId="{24D7240F-4C7B-3247-9A15-4FCF5F73321B}" srcOrd="0" destOrd="0" presId="urn:microsoft.com/office/officeart/2005/8/layout/hierarchy2"/>
    <dgm:cxn modelId="{1A4F1E9E-8054-B647-82D8-FB7998E89C8B}" type="presOf" srcId="{23C6BF7D-6A75-4E46-88A6-38F94ED286D5}" destId="{6EC99E3E-FC1C-1A40-AC1C-C71890D4F119}" srcOrd="1" destOrd="0" presId="urn:microsoft.com/office/officeart/2005/8/layout/hierarchy2"/>
    <dgm:cxn modelId="{4E30399F-C7A9-184E-B00E-378B14B9BFAC}" type="presOf" srcId="{AC89E0F6-53B4-7042-9BE7-5A719B1A7FBE}" destId="{7A1C4A94-8CAF-5C4E-A7F2-2375F6F503B5}" srcOrd="1" destOrd="0" presId="urn:microsoft.com/office/officeart/2005/8/layout/hierarchy2"/>
    <dgm:cxn modelId="{819B5AB4-D247-6C41-98BA-984D0F3A7AA2}" type="presOf" srcId="{149F13C6-20A6-2A4E-92C0-1003F49DE8DD}" destId="{66D708C4-84C7-0C4A-AA7E-7B948C7BCBC0}" srcOrd="1" destOrd="0" presId="urn:microsoft.com/office/officeart/2005/8/layout/hierarchy2"/>
    <dgm:cxn modelId="{AD87E8BE-1399-E047-8AC1-05869A7D1AD2}" srcId="{D98D101B-1B5C-8E41-85BE-E913CE5EFEEA}" destId="{D92047D1-E64A-C541-BC3D-1697A8B040CE}" srcOrd="0" destOrd="0" parTransId="{149F13C6-20A6-2A4E-92C0-1003F49DE8DD}" sibTransId="{C92D8572-D564-114E-98BB-A15AEBF5888A}"/>
    <dgm:cxn modelId="{52F14FCC-D286-6445-8DD4-334923733FF9}" type="presOf" srcId="{4104917F-B2DC-D941-82A6-D4421C503886}" destId="{E7FCE77B-6505-5642-BE71-90A5E3A96598}" srcOrd="1" destOrd="0" presId="urn:microsoft.com/office/officeart/2005/8/layout/hierarchy2"/>
    <dgm:cxn modelId="{BDE720CF-D408-9143-AE41-5E5340B7445A}" type="presOf" srcId="{01CB1067-8EED-BA45-8849-F4B96BE509CF}" destId="{8EE558E7-88A6-4545-86A5-A4D0C5ADCFCE}" srcOrd="0" destOrd="0" presId="urn:microsoft.com/office/officeart/2005/8/layout/hierarchy2"/>
    <dgm:cxn modelId="{4414D2D3-AF60-D743-BE9F-670A9369C24B}" srcId="{FEF4F3AC-C3C0-8047-A51D-02D7F5932329}" destId="{71FF1088-508F-2E48-BD9A-8E518C1F3369}" srcOrd="0" destOrd="0" parTransId="{23C6BF7D-6A75-4E46-88A6-38F94ED286D5}" sibTransId="{4224530E-F585-5C4D-952D-8CB7723725D8}"/>
    <dgm:cxn modelId="{9963DDD3-7A39-3F45-98B6-08C64C7856BF}" srcId="{D98D101B-1B5C-8E41-85BE-E913CE5EFEEA}" destId="{01CB1067-8EED-BA45-8849-F4B96BE509CF}" srcOrd="1" destOrd="0" parTransId="{579C9069-944D-C74A-9CB5-7FEF2E3A1A9D}" sibTransId="{19D947F8-237A-6041-884F-B6201A72FF9C}"/>
    <dgm:cxn modelId="{69A79AD5-C95D-AA4C-BDA6-49C372158325}" srcId="{91FF514B-D8A2-434F-9717-E5632F3BC65A}" destId="{D98D101B-1B5C-8E41-85BE-E913CE5EFEEA}" srcOrd="0" destOrd="0" parTransId="{4104917F-B2DC-D941-82A6-D4421C503886}" sibTransId="{1B55A844-C51E-B24E-AE1C-3D2C198FDCC1}"/>
    <dgm:cxn modelId="{D4CFB1DB-2EE5-C543-A8A2-21F60F3C564A}" srcId="{83CB705E-76F1-5E4D-B1AF-44625E2F5BEC}" destId="{91FF514B-D8A2-434F-9717-E5632F3BC65A}" srcOrd="0" destOrd="0" parTransId="{501B53D3-DC96-4B49-A79A-4F60B7351E4C}" sibTransId="{18951A3D-8832-7F44-8B94-7E9E0863F651}"/>
    <dgm:cxn modelId="{F75B8AE7-54EB-1348-B377-4AEECB8264BF}" type="presOf" srcId="{B8226F96-9170-4F45-9642-8A71C6436A2B}" destId="{9BABEE6A-6163-EC44-8DCB-D09200083CCC}" srcOrd="0" destOrd="0" presId="urn:microsoft.com/office/officeart/2005/8/layout/hierarchy2"/>
    <dgm:cxn modelId="{474D36FC-9BEC-2847-9738-5065B0F44B4A}" type="presOf" srcId="{579C9069-944D-C74A-9CB5-7FEF2E3A1A9D}" destId="{9A36F379-9D31-C348-A6EE-B02AF01E2A13}" srcOrd="0" destOrd="0" presId="urn:microsoft.com/office/officeart/2005/8/layout/hierarchy2"/>
    <dgm:cxn modelId="{E0548B1F-2828-D849-AF26-A8E12D3C8028}" type="presParOf" srcId="{9D070986-1880-834B-B846-5F16BD66E891}" destId="{001883CD-BBEE-BE41-A7C9-275562DD9E8F}" srcOrd="0" destOrd="0" presId="urn:microsoft.com/office/officeart/2005/8/layout/hierarchy2"/>
    <dgm:cxn modelId="{799F8348-E66E-E74A-B897-4208263DAD82}" type="presParOf" srcId="{001883CD-BBEE-BE41-A7C9-275562DD9E8F}" destId="{31AA0811-1552-F54A-A6BF-559E5E2E39F3}" srcOrd="0" destOrd="0" presId="urn:microsoft.com/office/officeart/2005/8/layout/hierarchy2"/>
    <dgm:cxn modelId="{74441BF9-819E-6449-9106-EDC10A3696E9}" type="presParOf" srcId="{001883CD-BBEE-BE41-A7C9-275562DD9E8F}" destId="{DC5B6B5E-0B0D-1F4A-983A-C2B17FC2A3DD}" srcOrd="1" destOrd="0" presId="urn:microsoft.com/office/officeart/2005/8/layout/hierarchy2"/>
    <dgm:cxn modelId="{1FD6791F-66EC-D741-B177-621DECAA5430}" type="presParOf" srcId="{DC5B6B5E-0B0D-1F4A-983A-C2B17FC2A3DD}" destId="{74184425-649A-714A-A74A-BB588BC112AA}" srcOrd="0" destOrd="0" presId="urn:microsoft.com/office/officeart/2005/8/layout/hierarchy2"/>
    <dgm:cxn modelId="{444715F4-19BE-534B-B984-02EE9F507ADC}" type="presParOf" srcId="{74184425-649A-714A-A74A-BB588BC112AA}" destId="{E7FCE77B-6505-5642-BE71-90A5E3A96598}" srcOrd="0" destOrd="0" presId="urn:microsoft.com/office/officeart/2005/8/layout/hierarchy2"/>
    <dgm:cxn modelId="{7870CC14-CD92-BA40-8690-2A78EB00D162}" type="presParOf" srcId="{DC5B6B5E-0B0D-1F4A-983A-C2B17FC2A3DD}" destId="{CB306179-5692-1948-A006-FBDB01F28E08}" srcOrd="1" destOrd="0" presId="urn:microsoft.com/office/officeart/2005/8/layout/hierarchy2"/>
    <dgm:cxn modelId="{76ABB9B1-97D9-1C4E-BA83-6F0B94C13C18}" type="presParOf" srcId="{CB306179-5692-1948-A006-FBDB01F28E08}" destId="{D3538943-3B32-0849-9C3E-56643195B8D5}" srcOrd="0" destOrd="0" presId="urn:microsoft.com/office/officeart/2005/8/layout/hierarchy2"/>
    <dgm:cxn modelId="{1D4A9263-71DE-9F4A-BA78-D38F788304C1}" type="presParOf" srcId="{CB306179-5692-1948-A006-FBDB01F28E08}" destId="{60EDF3C8-23FA-5843-9AE4-3AF2AE704C81}" srcOrd="1" destOrd="0" presId="urn:microsoft.com/office/officeart/2005/8/layout/hierarchy2"/>
    <dgm:cxn modelId="{EB9EF34D-F64F-474C-8901-56A1210EB3AC}" type="presParOf" srcId="{60EDF3C8-23FA-5843-9AE4-3AF2AE704C81}" destId="{3D492C04-E505-5044-8E04-EA142117D0B6}" srcOrd="0" destOrd="0" presId="urn:microsoft.com/office/officeart/2005/8/layout/hierarchy2"/>
    <dgm:cxn modelId="{BF546861-7AA6-1545-87B2-C0539F335431}" type="presParOf" srcId="{3D492C04-E505-5044-8E04-EA142117D0B6}" destId="{66D708C4-84C7-0C4A-AA7E-7B948C7BCBC0}" srcOrd="0" destOrd="0" presId="urn:microsoft.com/office/officeart/2005/8/layout/hierarchy2"/>
    <dgm:cxn modelId="{63C681EF-9AF9-3340-A306-22F5B9E3ECA0}" type="presParOf" srcId="{60EDF3C8-23FA-5843-9AE4-3AF2AE704C81}" destId="{0FA83C92-0F96-9640-8F99-0B5FBA4824D1}" srcOrd="1" destOrd="0" presId="urn:microsoft.com/office/officeart/2005/8/layout/hierarchy2"/>
    <dgm:cxn modelId="{BA24998E-4787-E942-8071-E8A9492F0633}" type="presParOf" srcId="{0FA83C92-0F96-9640-8F99-0B5FBA4824D1}" destId="{31ABA73E-0FFF-CE42-94D2-FFBED34A9266}" srcOrd="0" destOrd="0" presId="urn:microsoft.com/office/officeart/2005/8/layout/hierarchy2"/>
    <dgm:cxn modelId="{8FC735E3-4FC2-DF44-B630-B5541C245F2B}" type="presParOf" srcId="{0FA83C92-0F96-9640-8F99-0B5FBA4824D1}" destId="{16EEFD1C-9912-BE48-90F0-FEFD2CE1CA0C}" srcOrd="1" destOrd="0" presId="urn:microsoft.com/office/officeart/2005/8/layout/hierarchy2"/>
    <dgm:cxn modelId="{C7C44678-4FD2-914E-A36A-40B54FB9B1CE}" type="presParOf" srcId="{60EDF3C8-23FA-5843-9AE4-3AF2AE704C81}" destId="{9A36F379-9D31-C348-A6EE-B02AF01E2A13}" srcOrd="2" destOrd="0" presId="urn:microsoft.com/office/officeart/2005/8/layout/hierarchy2"/>
    <dgm:cxn modelId="{373C2A2E-6A95-1D44-9438-DD72A69F8058}" type="presParOf" srcId="{9A36F379-9D31-C348-A6EE-B02AF01E2A13}" destId="{75ABACAE-E580-B749-A8F7-97C9A0AF2DCE}" srcOrd="0" destOrd="0" presId="urn:microsoft.com/office/officeart/2005/8/layout/hierarchy2"/>
    <dgm:cxn modelId="{CA72CC5F-7837-CF48-BC94-D0EAE77B5E0E}" type="presParOf" srcId="{60EDF3C8-23FA-5843-9AE4-3AF2AE704C81}" destId="{B5B67CFB-9640-C34B-8A36-832A5D25119D}" srcOrd="3" destOrd="0" presId="urn:microsoft.com/office/officeart/2005/8/layout/hierarchy2"/>
    <dgm:cxn modelId="{FDE0BEC5-6A35-BE40-8A26-2701FEF327F6}" type="presParOf" srcId="{B5B67CFB-9640-C34B-8A36-832A5D25119D}" destId="{8EE558E7-88A6-4545-86A5-A4D0C5ADCFCE}" srcOrd="0" destOrd="0" presId="urn:microsoft.com/office/officeart/2005/8/layout/hierarchy2"/>
    <dgm:cxn modelId="{9D9BB128-920B-D041-A3FE-34AE2D256759}" type="presParOf" srcId="{B5B67CFB-9640-C34B-8A36-832A5D25119D}" destId="{13AD49C3-9BD0-344C-BC79-EE6DE226A793}" srcOrd="1" destOrd="0" presId="urn:microsoft.com/office/officeart/2005/8/layout/hierarchy2"/>
    <dgm:cxn modelId="{3F829F0B-B2EB-0343-8D36-EDDE7878B820}" type="presParOf" srcId="{DC5B6B5E-0B0D-1F4A-983A-C2B17FC2A3DD}" destId="{24D7240F-4C7B-3247-9A15-4FCF5F73321B}" srcOrd="2" destOrd="0" presId="urn:microsoft.com/office/officeart/2005/8/layout/hierarchy2"/>
    <dgm:cxn modelId="{FC5DDB86-E4BE-9542-B519-38BE804EDF7B}" type="presParOf" srcId="{24D7240F-4C7B-3247-9A15-4FCF5F73321B}" destId="{949FBC29-D338-A04D-9580-82977FAF5E16}" srcOrd="0" destOrd="0" presId="urn:microsoft.com/office/officeart/2005/8/layout/hierarchy2"/>
    <dgm:cxn modelId="{C60DECBE-A374-8F4D-B551-64BD5FC7A669}" type="presParOf" srcId="{DC5B6B5E-0B0D-1F4A-983A-C2B17FC2A3DD}" destId="{83610003-5767-2C4E-BD16-732E0A51FCE9}" srcOrd="3" destOrd="0" presId="urn:microsoft.com/office/officeart/2005/8/layout/hierarchy2"/>
    <dgm:cxn modelId="{FD5EF03C-6F76-9D44-A4FC-B78AC4F1BC88}" type="presParOf" srcId="{83610003-5767-2C4E-BD16-732E0A51FCE9}" destId="{8059EED9-C4BF-A843-B465-30F1B00F70D6}" srcOrd="0" destOrd="0" presId="urn:microsoft.com/office/officeart/2005/8/layout/hierarchy2"/>
    <dgm:cxn modelId="{4F3722E8-1778-E24A-8B68-A53BFE1CDE29}" type="presParOf" srcId="{83610003-5767-2C4E-BD16-732E0A51FCE9}" destId="{5139256E-93F9-8C47-A45E-27A7E981D643}" srcOrd="1" destOrd="0" presId="urn:microsoft.com/office/officeart/2005/8/layout/hierarchy2"/>
    <dgm:cxn modelId="{C751965A-1E4F-D14F-9A88-2195C1D154B1}" type="presParOf" srcId="{5139256E-93F9-8C47-A45E-27A7E981D643}" destId="{A6D70522-EC14-3543-94E1-D8BF5230A970}" srcOrd="0" destOrd="0" presId="urn:microsoft.com/office/officeart/2005/8/layout/hierarchy2"/>
    <dgm:cxn modelId="{9B647951-54E4-1046-BADA-B7361F633B46}" type="presParOf" srcId="{A6D70522-EC14-3543-94E1-D8BF5230A970}" destId="{6EC99E3E-FC1C-1A40-AC1C-C71890D4F119}" srcOrd="0" destOrd="0" presId="urn:microsoft.com/office/officeart/2005/8/layout/hierarchy2"/>
    <dgm:cxn modelId="{E1C6DD76-DC00-4C42-A477-9F7C76A1832E}" type="presParOf" srcId="{5139256E-93F9-8C47-A45E-27A7E981D643}" destId="{1C97CA38-0847-4845-B82F-274FC7CE491D}" srcOrd="1" destOrd="0" presId="urn:microsoft.com/office/officeart/2005/8/layout/hierarchy2"/>
    <dgm:cxn modelId="{6A8D5040-703C-9941-8A66-6FD084B2C8FA}" type="presParOf" srcId="{1C97CA38-0847-4845-B82F-274FC7CE491D}" destId="{E73D8748-E826-CF44-AA7E-5FA1EB43C8CB}" srcOrd="0" destOrd="0" presId="urn:microsoft.com/office/officeart/2005/8/layout/hierarchy2"/>
    <dgm:cxn modelId="{75F7CAA7-F9C4-BE4D-817A-257977F6CF69}" type="presParOf" srcId="{1C97CA38-0847-4845-B82F-274FC7CE491D}" destId="{C3C4240C-D9B0-B945-92D8-2C9B5C1A939E}" srcOrd="1" destOrd="0" presId="urn:microsoft.com/office/officeart/2005/8/layout/hierarchy2"/>
    <dgm:cxn modelId="{6EF0B5A6-F76E-724A-B579-EA9441F9CD32}" type="presParOf" srcId="{5139256E-93F9-8C47-A45E-27A7E981D643}" destId="{A307FDED-E9F0-6E44-B363-7BD04B159A28}" srcOrd="2" destOrd="0" presId="urn:microsoft.com/office/officeart/2005/8/layout/hierarchy2"/>
    <dgm:cxn modelId="{4602AFE4-5831-664B-BA3C-388B5EC81597}" type="presParOf" srcId="{A307FDED-E9F0-6E44-B363-7BD04B159A28}" destId="{7A1C4A94-8CAF-5C4E-A7F2-2375F6F503B5}" srcOrd="0" destOrd="0" presId="urn:microsoft.com/office/officeart/2005/8/layout/hierarchy2"/>
    <dgm:cxn modelId="{447AFC1F-B4F7-5541-8359-BCEC68854753}" type="presParOf" srcId="{5139256E-93F9-8C47-A45E-27A7E981D643}" destId="{7C46AADA-F304-E44F-B3F0-299FB852D11E}" srcOrd="3" destOrd="0" presId="urn:microsoft.com/office/officeart/2005/8/layout/hierarchy2"/>
    <dgm:cxn modelId="{69AC24C1-DA19-604B-B887-62E7A7226C8E}" type="presParOf" srcId="{7C46AADA-F304-E44F-B3F0-299FB852D11E}" destId="{9BABEE6A-6163-EC44-8DCB-D09200083CCC}" srcOrd="0" destOrd="0" presId="urn:microsoft.com/office/officeart/2005/8/layout/hierarchy2"/>
    <dgm:cxn modelId="{9A34B1AE-9491-AD4C-B875-8AC53E233B45}" type="presParOf" srcId="{7C46AADA-F304-E44F-B3F0-299FB852D11E}" destId="{417EEA00-74D1-124B-9828-C0813627C75A}" srcOrd="1" destOrd="0" presId="urn:microsoft.com/office/officeart/2005/8/layout/hierarchy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676947-F161-7542-B30F-8D249BB95649}"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F0AA7D3-BD62-0E48-A792-5A662CC5D701}">
      <dgm:prSet phldrT="[Text]"/>
      <dgm:spPr>
        <a:solidFill>
          <a:schemeClr val="accent3">
            <a:lumMod val="75000"/>
          </a:schemeClr>
        </a:solidFill>
        <a:ln>
          <a:solidFill>
            <a:schemeClr val="accent3">
              <a:lumMod val="75000"/>
            </a:schemeClr>
          </a:solidFill>
        </a:ln>
      </dgm:spPr>
      <dgm:t>
        <a:bodyPr/>
        <a:lstStyle/>
        <a:p>
          <a:r>
            <a:rPr lang="en-US" dirty="0">
              <a:latin typeface="+mj-lt"/>
            </a:rPr>
            <a:t>D</a:t>
          </a:r>
          <a:r>
            <a:rPr lang="en-US" dirty="0">
              <a:latin typeface="+mj-lt"/>
              <a:ea typeface="+mn-ea"/>
              <a:cs typeface="+mn-cs"/>
            </a:rPr>
            <a:t>atabase management system (DBMS)</a:t>
          </a:r>
          <a:endParaRPr lang="en-US" dirty="0">
            <a:latin typeface="+mj-lt"/>
          </a:endParaRPr>
        </a:p>
      </dgm:t>
    </dgm:pt>
    <dgm:pt modelId="{561906E6-2DF5-214C-B250-F52B4D78A433}" cxnId="{094F8C80-4F9D-9141-A1A2-3F16BFE8E92A}" type="parTrans">
      <dgm:prSet/>
      <dgm:spPr/>
      <dgm:t>
        <a:bodyPr/>
        <a:lstStyle/>
        <a:p>
          <a:endParaRPr lang="en-US"/>
        </a:p>
      </dgm:t>
    </dgm:pt>
    <dgm:pt modelId="{F2606400-A3D7-8B49-8472-301E5153E25E}" cxnId="{094F8C80-4F9D-9141-A1A2-3F16BFE8E92A}" type="sibTrans">
      <dgm:prSet/>
      <dgm:spPr/>
      <dgm:t>
        <a:bodyPr/>
        <a:lstStyle/>
        <a:p>
          <a:endParaRPr lang="en-US"/>
        </a:p>
      </dgm:t>
    </dgm:pt>
    <dgm:pt modelId="{87AC066D-44C6-1B43-8284-E2F12D3817BB}">
      <dgm:prSet/>
      <dgm:spPr>
        <a:solidFill>
          <a:schemeClr val="accent3">
            <a:lumMod val="20000"/>
            <a:lumOff val="80000"/>
            <a:alpha val="90000"/>
          </a:schemeClr>
        </a:solidFill>
        <a:ln>
          <a:solidFill>
            <a:schemeClr val="accent3">
              <a:lumMod val="75000"/>
              <a:alpha val="90000"/>
            </a:schemeClr>
          </a:solidFill>
        </a:ln>
      </dgm:spPr>
      <dgm:t>
        <a:bodyPr/>
        <a:lstStyle/>
        <a:p>
          <a:r>
            <a:rPr lang="en-US" dirty="0">
              <a:latin typeface="+mj-lt"/>
            </a:rPr>
            <a:t>S</a:t>
          </a:r>
          <a:r>
            <a:rPr lang="en-US" dirty="0">
              <a:latin typeface="+mj-lt"/>
              <a:ea typeface="+mn-ea"/>
            </a:rPr>
            <a:t>uite of programs for constructing and maintaining the database</a:t>
          </a:r>
        </a:p>
      </dgm:t>
    </dgm:pt>
    <dgm:pt modelId="{1EEAFFC9-EDFC-4540-8816-D030D1E4E65D}" cxnId="{BDF9D263-285C-9E4D-B976-879B5EF8F2A3}" type="parTrans">
      <dgm:prSet/>
      <dgm:spPr/>
      <dgm:t>
        <a:bodyPr/>
        <a:lstStyle/>
        <a:p>
          <a:endParaRPr lang="en-US"/>
        </a:p>
      </dgm:t>
    </dgm:pt>
    <dgm:pt modelId="{2FF38173-8318-2A4F-BCA4-9F3B406B8BF9}" cxnId="{BDF9D263-285C-9E4D-B976-879B5EF8F2A3}" type="sibTrans">
      <dgm:prSet/>
      <dgm:spPr/>
      <dgm:t>
        <a:bodyPr/>
        <a:lstStyle/>
        <a:p>
          <a:endParaRPr lang="en-US"/>
        </a:p>
      </dgm:t>
    </dgm:pt>
    <dgm:pt modelId="{94F49E41-03FC-9E43-95C0-C1806F09893E}">
      <dgm:prSet/>
      <dgm:spPr>
        <a:solidFill>
          <a:schemeClr val="accent3">
            <a:lumMod val="20000"/>
            <a:lumOff val="80000"/>
            <a:alpha val="90000"/>
          </a:schemeClr>
        </a:solidFill>
        <a:ln>
          <a:solidFill>
            <a:schemeClr val="accent3">
              <a:lumMod val="75000"/>
              <a:alpha val="90000"/>
            </a:schemeClr>
          </a:solidFill>
        </a:ln>
      </dgm:spPr>
      <dgm:t>
        <a:bodyPr/>
        <a:lstStyle/>
        <a:p>
          <a:r>
            <a:rPr lang="en-US" dirty="0">
              <a:latin typeface="+mj-lt"/>
            </a:rPr>
            <a:t>O</a:t>
          </a:r>
          <a:r>
            <a:rPr lang="en-US" dirty="0">
              <a:latin typeface="+mj-lt"/>
              <a:ea typeface="+mn-ea"/>
            </a:rPr>
            <a:t>ffers ad hoc query facilities to multiple users and applications</a:t>
          </a:r>
        </a:p>
      </dgm:t>
    </dgm:pt>
    <dgm:pt modelId="{C8480A74-99E2-2B42-B2AB-FA8188F482F9}" cxnId="{C469F6A0-B37F-8644-8586-025A289A983D}" type="parTrans">
      <dgm:prSet/>
      <dgm:spPr/>
      <dgm:t>
        <a:bodyPr/>
        <a:lstStyle/>
        <a:p>
          <a:endParaRPr lang="en-US"/>
        </a:p>
      </dgm:t>
    </dgm:pt>
    <dgm:pt modelId="{0799FA2D-67C8-B74B-9AFF-FB2EC8199BC9}" cxnId="{C469F6A0-B37F-8644-8586-025A289A983D}" type="sibTrans">
      <dgm:prSet/>
      <dgm:spPr/>
      <dgm:t>
        <a:bodyPr/>
        <a:lstStyle/>
        <a:p>
          <a:endParaRPr lang="en-US"/>
        </a:p>
      </dgm:t>
    </dgm:pt>
    <dgm:pt modelId="{4BD554FD-5624-D540-9D0B-15CE56AB3AEC}" type="pres">
      <dgm:prSet presAssocID="{D8676947-F161-7542-B30F-8D249BB95649}" presName="Name0" presStyleCnt="0">
        <dgm:presLayoutVars>
          <dgm:dir/>
          <dgm:animLvl val="lvl"/>
          <dgm:resizeHandles val="exact"/>
        </dgm:presLayoutVars>
      </dgm:prSet>
      <dgm:spPr/>
    </dgm:pt>
    <dgm:pt modelId="{592666C3-9DC5-AE4A-A7B5-9EA0A106C73E}" type="pres">
      <dgm:prSet presAssocID="{BF0AA7D3-BD62-0E48-A792-5A662CC5D701}" presName="composite" presStyleCnt="0"/>
      <dgm:spPr/>
    </dgm:pt>
    <dgm:pt modelId="{C47B15C8-A880-7648-A14E-9CF40B4018BE}" type="pres">
      <dgm:prSet presAssocID="{BF0AA7D3-BD62-0E48-A792-5A662CC5D701}" presName="parTx" presStyleLbl="alignNode1" presStyleIdx="0" presStyleCnt="1">
        <dgm:presLayoutVars>
          <dgm:chMax val="0"/>
          <dgm:chPref val="0"/>
          <dgm:bulletEnabled val="1"/>
        </dgm:presLayoutVars>
      </dgm:prSet>
      <dgm:spPr/>
    </dgm:pt>
    <dgm:pt modelId="{F9ADF569-AC0A-C44F-8A4D-F54EE5B06548}" type="pres">
      <dgm:prSet presAssocID="{BF0AA7D3-BD62-0E48-A792-5A662CC5D701}" presName="desTx" presStyleLbl="alignAccFollowNode1" presStyleIdx="0" presStyleCnt="1">
        <dgm:presLayoutVars>
          <dgm:bulletEnabled val="1"/>
        </dgm:presLayoutVars>
      </dgm:prSet>
      <dgm:spPr/>
    </dgm:pt>
  </dgm:ptLst>
  <dgm:cxnLst>
    <dgm:cxn modelId="{BE72F22C-D732-C54C-BAA3-C848300FF89C}" type="presOf" srcId="{87AC066D-44C6-1B43-8284-E2F12D3817BB}" destId="{F9ADF569-AC0A-C44F-8A4D-F54EE5B06548}" srcOrd="0" destOrd="0" presId="urn:microsoft.com/office/officeart/2005/8/layout/hList1"/>
    <dgm:cxn modelId="{6E680154-9150-A846-896E-99117B1F312B}" type="presOf" srcId="{BF0AA7D3-BD62-0E48-A792-5A662CC5D701}" destId="{C47B15C8-A880-7648-A14E-9CF40B4018BE}" srcOrd="0" destOrd="0" presId="urn:microsoft.com/office/officeart/2005/8/layout/hList1"/>
    <dgm:cxn modelId="{BDF9D263-285C-9E4D-B976-879B5EF8F2A3}" srcId="{BF0AA7D3-BD62-0E48-A792-5A662CC5D701}" destId="{87AC066D-44C6-1B43-8284-E2F12D3817BB}" srcOrd="0" destOrd="0" parTransId="{1EEAFFC9-EDFC-4540-8816-D030D1E4E65D}" sibTransId="{2FF38173-8318-2A4F-BCA4-9F3B406B8BF9}"/>
    <dgm:cxn modelId="{094F8C80-4F9D-9141-A1A2-3F16BFE8E92A}" srcId="{D8676947-F161-7542-B30F-8D249BB95649}" destId="{BF0AA7D3-BD62-0E48-A792-5A662CC5D701}" srcOrd="0" destOrd="0" parTransId="{561906E6-2DF5-214C-B250-F52B4D78A433}" sibTransId="{F2606400-A3D7-8B49-8472-301E5153E25E}"/>
    <dgm:cxn modelId="{C469F6A0-B37F-8644-8586-025A289A983D}" srcId="{BF0AA7D3-BD62-0E48-A792-5A662CC5D701}" destId="{94F49E41-03FC-9E43-95C0-C1806F09893E}" srcOrd="1" destOrd="0" parTransId="{C8480A74-99E2-2B42-B2AB-FA8188F482F9}" sibTransId="{0799FA2D-67C8-B74B-9AFF-FB2EC8199BC9}"/>
    <dgm:cxn modelId="{4D60DCAE-D4E1-4B46-8635-974A73025942}" type="presOf" srcId="{D8676947-F161-7542-B30F-8D249BB95649}" destId="{4BD554FD-5624-D540-9D0B-15CE56AB3AEC}" srcOrd="0" destOrd="0" presId="urn:microsoft.com/office/officeart/2005/8/layout/hList1"/>
    <dgm:cxn modelId="{A0BA7EC5-13DF-F844-A954-F202058302DE}" type="presOf" srcId="{94F49E41-03FC-9E43-95C0-C1806F09893E}" destId="{F9ADF569-AC0A-C44F-8A4D-F54EE5B06548}" srcOrd="0" destOrd="1" presId="urn:microsoft.com/office/officeart/2005/8/layout/hList1"/>
    <dgm:cxn modelId="{46808064-9E17-014A-9F5A-2DDC862197A8}" type="presParOf" srcId="{4BD554FD-5624-D540-9D0B-15CE56AB3AEC}" destId="{592666C3-9DC5-AE4A-A7B5-9EA0A106C73E}" srcOrd="0" destOrd="0" presId="urn:microsoft.com/office/officeart/2005/8/layout/hList1"/>
    <dgm:cxn modelId="{3829B52E-47B8-8345-8BC8-A2F1AF513838}" type="presParOf" srcId="{592666C3-9DC5-AE4A-A7B5-9EA0A106C73E}" destId="{C47B15C8-A880-7648-A14E-9CF40B4018BE}" srcOrd="0" destOrd="0" presId="urn:microsoft.com/office/officeart/2005/8/layout/hList1"/>
    <dgm:cxn modelId="{4CB7B02C-56D8-6D4D-90D8-B8D4434AAD8F}" type="presParOf" srcId="{592666C3-9DC5-AE4A-A7B5-9EA0A106C73E}" destId="{F9ADF569-AC0A-C44F-8A4D-F54EE5B06548}" srcOrd="1" destOrd="0" presId="urn:microsoft.com/office/officeart/2005/8/layout/hLis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835133-D638-7C4C-82A1-FAC2394A3E88}"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960F390D-81EA-1B41-975E-5C6B396AA633}">
      <dgm:prSet phldrT="[Text]"/>
      <dgm:spPr>
        <a:solidFill>
          <a:schemeClr val="accent3">
            <a:lumMod val="75000"/>
          </a:schemeClr>
        </a:solidFill>
        <a:ln w="22225">
          <a:solidFill>
            <a:schemeClr val="tx1"/>
          </a:solidFill>
        </a:ln>
      </dgm:spPr>
      <dgm:t>
        <a:bodyPr/>
        <a:lstStyle/>
        <a:p>
          <a:r>
            <a:rPr lang="en-US" dirty="0">
              <a:solidFill>
                <a:schemeClr val="bg1"/>
              </a:solidFill>
            </a:rPr>
            <a:t>Primary key</a:t>
          </a:r>
        </a:p>
      </dgm:t>
    </dgm:pt>
    <dgm:pt modelId="{74B8D275-1E17-FD4C-814C-3347AF1877DF}" cxnId="{9B3416D1-1578-114D-8547-7C210DC07B55}" type="parTrans">
      <dgm:prSet/>
      <dgm:spPr/>
      <dgm:t>
        <a:bodyPr/>
        <a:lstStyle/>
        <a:p>
          <a:endParaRPr lang="en-US"/>
        </a:p>
      </dgm:t>
    </dgm:pt>
    <dgm:pt modelId="{A1E1F4CE-2043-E241-BEC9-1236E9B85CB0}" cxnId="{9B3416D1-1578-114D-8547-7C210DC07B55}" type="sibTrans">
      <dgm:prSet/>
      <dgm:spPr/>
      <dgm:t>
        <a:bodyPr/>
        <a:lstStyle/>
        <a:p>
          <a:endParaRPr lang="en-US"/>
        </a:p>
      </dgm:t>
    </dgm:pt>
    <dgm:pt modelId="{EF9B3BB3-B38C-6344-831A-2406473EBB4E}">
      <dgm:prSet custT="1"/>
      <dgm:spPr/>
      <dgm:t>
        <a:bodyPr/>
        <a:lstStyle/>
        <a:p>
          <a:r>
            <a:rPr lang="en-US" sz="2000" dirty="0">
              <a:effectLst/>
            </a:rPr>
            <a:t>Uniquely identifies a row</a:t>
          </a:r>
        </a:p>
      </dgm:t>
    </dgm:pt>
    <dgm:pt modelId="{6A63971D-508F-6F40-9D2F-8E7B6E1C97E7}" cxnId="{3941F270-D771-6149-A047-E7C95B3F99C0}" type="parTrans">
      <dgm:prSet/>
      <dgm:spPr/>
      <dgm:t>
        <a:bodyPr/>
        <a:lstStyle/>
        <a:p>
          <a:endParaRPr lang="en-US"/>
        </a:p>
      </dgm:t>
    </dgm:pt>
    <dgm:pt modelId="{EB2408E5-286D-2D46-895C-0784FBA931F5}" cxnId="{3941F270-D771-6149-A047-E7C95B3F99C0}" type="sibTrans">
      <dgm:prSet/>
      <dgm:spPr/>
      <dgm:t>
        <a:bodyPr/>
        <a:lstStyle/>
        <a:p>
          <a:endParaRPr lang="en-US"/>
        </a:p>
      </dgm:t>
    </dgm:pt>
    <dgm:pt modelId="{FEE7987C-C3D3-534F-9A41-A79AA57ADF81}">
      <dgm:prSet/>
      <dgm:spPr>
        <a:solidFill>
          <a:schemeClr val="accent6"/>
        </a:solidFill>
        <a:ln w="22225">
          <a:solidFill>
            <a:schemeClr val="tx1"/>
          </a:solidFill>
        </a:ln>
      </dgm:spPr>
      <dgm:t>
        <a:bodyPr/>
        <a:lstStyle/>
        <a:p>
          <a:r>
            <a:rPr lang="en-US" dirty="0">
              <a:solidFill>
                <a:schemeClr val="bg1"/>
              </a:solidFill>
            </a:rPr>
            <a:t>Foreign key</a:t>
          </a:r>
        </a:p>
      </dgm:t>
    </dgm:pt>
    <dgm:pt modelId="{1A46FF6C-FF52-4B47-9351-28D86502DBB5}" cxnId="{448E861B-F25A-6E45-8D41-983E692F4AD2}" type="parTrans">
      <dgm:prSet/>
      <dgm:spPr/>
      <dgm:t>
        <a:bodyPr/>
        <a:lstStyle/>
        <a:p>
          <a:endParaRPr lang="en-US"/>
        </a:p>
      </dgm:t>
    </dgm:pt>
    <dgm:pt modelId="{08680945-1699-A440-970F-3B94C1FC6B46}" cxnId="{448E861B-F25A-6E45-8D41-983E692F4AD2}" type="sibTrans">
      <dgm:prSet/>
      <dgm:spPr/>
      <dgm:t>
        <a:bodyPr/>
        <a:lstStyle/>
        <a:p>
          <a:endParaRPr lang="en-US"/>
        </a:p>
      </dgm:t>
    </dgm:pt>
    <dgm:pt modelId="{49307335-3BB3-F64A-8AEB-6EC1950CFF51}">
      <dgm:prSet custT="1"/>
      <dgm:spPr/>
      <dgm:t>
        <a:bodyPr/>
        <a:lstStyle/>
        <a:p>
          <a:r>
            <a:rPr lang="en-US" sz="2000" dirty="0">
              <a:effectLst/>
            </a:rPr>
            <a:t>Links one table to attributes in another</a:t>
          </a:r>
        </a:p>
      </dgm:t>
    </dgm:pt>
    <dgm:pt modelId="{81985D14-D57F-B646-B520-143E236C02F5}" cxnId="{0CF3942B-E78E-4040-B249-DC807BF366A0}" type="parTrans">
      <dgm:prSet/>
      <dgm:spPr/>
      <dgm:t>
        <a:bodyPr/>
        <a:lstStyle/>
        <a:p>
          <a:endParaRPr lang="en-US"/>
        </a:p>
      </dgm:t>
    </dgm:pt>
    <dgm:pt modelId="{130B7B32-7051-E046-971B-58503982C1EA}" cxnId="{0CF3942B-E78E-4040-B249-DC807BF366A0}" type="sibTrans">
      <dgm:prSet/>
      <dgm:spPr/>
      <dgm:t>
        <a:bodyPr/>
        <a:lstStyle/>
        <a:p>
          <a:endParaRPr lang="en-US"/>
        </a:p>
      </dgm:t>
    </dgm:pt>
    <dgm:pt modelId="{623B05B2-1965-A44C-B5FB-1C8235B2B6E9}">
      <dgm:prSet/>
      <dgm:spPr>
        <a:solidFill>
          <a:schemeClr val="accent5">
            <a:lumMod val="75000"/>
          </a:schemeClr>
        </a:solidFill>
        <a:ln w="22225">
          <a:solidFill>
            <a:schemeClr val="tx1"/>
          </a:solidFill>
        </a:ln>
      </dgm:spPr>
      <dgm:t>
        <a:bodyPr/>
        <a:lstStyle/>
        <a:p>
          <a:r>
            <a:rPr lang="en-US" dirty="0">
              <a:solidFill>
                <a:schemeClr val="bg1"/>
              </a:solidFill>
            </a:rPr>
            <a:t>View/virtual table</a:t>
          </a:r>
        </a:p>
      </dgm:t>
    </dgm:pt>
    <dgm:pt modelId="{A2E0D334-3F66-5E42-891D-5440ABA8881C}" cxnId="{AD2C400F-7A56-6C4C-841B-63D2F2685C25}" type="parTrans">
      <dgm:prSet/>
      <dgm:spPr/>
      <dgm:t>
        <a:bodyPr/>
        <a:lstStyle/>
        <a:p>
          <a:endParaRPr lang="en-US"/>
        </a:p>
      </dgm:t>
    </dgm:pt>
    <dgm:pt modelId="{B17BB5AB-0A02-B146-83CA-A3B7ADA017CC}" cxnId="{AD2C400F-7A56-6C4C-841B-63D2F2685C25}" type="sibTrans">
      <dgm:prSet/>
      <dgm:spPr/>
      <dgm:t>
        <a:bodyPr/>
        <a:lstStyle/>
        <a:p>
          <a:endParaRPr lang="en-US"/>
        </a:p>
      </dgm:t>
    </dgm:pt>
    <dgm:pt modelId="{DB132CB8-B245-E142-841A-6DDC26E12CD2}">
      <dgm:prSet custT="1"/>
      <dgm:spPr/>
      <dgm:t>
        <a:bodyPr/>
        <a:lstStyle/>
        <a:p>
          <a:r>
            <a:rPr lang="en-US" sz="2000" dirty="0">
              <a:effectLst/>
            </a:rPr>
            <a:t>Result of a query that returns selected rows and columns from one or more tables</a:t>
          </a:r>
        </a:p>
      </dgm:t>
    </dgm:pt>
    <dgm:pt modelId="{D366AB67-E47C-1047-858E-C45E4B047595}" cxnId="{350F593B-25CE-5646-9557-6F258F73FB8C}" type="parTrans">
      <dgm:prSet/>
      <dgm:spPr/>
      <dgm:t>
        <a:bodyPr/>
        <a:lstStyle/>
        <a:p>
          <a:endParaRPr lang="en-US"/>
        </a:p>
      </dgm:t>
    </dgm:pt>
    <dgm:pt modelId="{D3BE2B99-6F50-C24A-BC08-EC5A403639FB}" cxnId="{350F593B-25CE-5646-9557-6F258F73FB8C}" type="sibTrans">
      <dgm:prSet/>
      <dgm:spPr/>
      <dgm:t>
        <a:bodyPr/>
        <a:lstStyle/>
        <a:p>
          <a:endParaRPr lang="en-US"/>
        </a:p>
      </dgm:t>
    </dgm:pt>
    <dgm:pt modelId="{764867A2-C7C0-444A-B418-6D0874F34E3D}">
      <dgm:prSet custT="1"/>
      <dgm:spPr/>
      <dgm:t>
        <a:bodyPr/>
        <a:lstStyle/>
        <a:p>
          <a:r>
            <a:rPr lang="en-US" sz="2000" dirty="0">
              <a:effectLst/>
            </a:rPr>
            <a:t>Consists of one or more column names</a:t>
          </a:r>
        </a:p>
      </dgm:t>
    </dgm:pt>
    <dgm:pt modelId="{48D79783-9B7E-CD4B-A949-D88149F866AF}" cxnId="{75AC7C81-18D5-ED43-9B02-B161A20972BE}" type="parTrans">
      <dgm:prSet/>
      <dgm:spPr/>
      <dgm:t>
        <a:bodyPr/>
        <a:lstStyle/>
        <a:p>
          <a:endParaRPr lang="en-US"/>
        </a:p>
      </dgm:t>
    </dgm:pt>
    <dgm:pt modelId="{A31F3B1C-111D-8F4B-8F95-5536FFB4C7F0}" cxnId="{75AC7C81-18D5-ED43-9B02-B161A20972BE}" type="sibTrans">
      <dgm:prSet/>
      <dgm:spPr/>
      <dgm:t>
        <a:bodyPr/>
        <a:lstStyle/>
        <a:p>
          <a:endParaRPr lang="en-US"/>
        </a:p>
      </dgm:t>
    </dgm:pt>
    <dgm:pt modelId="{DE9094BF-9012-AA4F-AB36-5BA9B111B654}">
      <dgm:prSet custT="1"/>
      <dgm:spPr/>
      <dgm:t>
        <a:bodyPr/>
        <a:lstStyle/>
        <a:p>
          <a:r>
            <a:rPr lang="en-US" sz="2000" dirty="0">
              <a:effectLst/>
            </a:rPr>
            <a:t>Views are often used for security purposes</a:t>
          </a:r>
        </a:p>
      </dgm:t>
    </dgm:pt>
    <dgm:pt modelId="{71C2BA78-17E2-F044-964C-85B7DD65CCD1}" cxnId="{074AD209-7012-B34A-A035-B9692CA4919F}" type="parTrans">
      <dgm:prSet/>
      <dgm:spPr/>
      <dgm:t>
        <a:bodyPr/>
        <a:lstStyle/>
        <a:p>
          <a:endParaRPr lang="en-US"/>
        </a:p>
      </dgm:t>
    </dgm:pt>
    <dgm:pt modelId="{9E6EF034-910C-324F-9166-BE7F7533F792}" cxnId="{074AD209-7012-B34A-A035-B9692CA4919F}" type="sibTrans">
      <dgm:prSet/>
      <dgm:spPr/>
      <dgm:t>
        <a:bodyPr/>
        <a:lstStyle/>
        <a:p>
          <a:endParaRPr lang="en-US"/>
        </a:p>
      </dgm:t>
    </dgm:pt>
    <dgm:pt modelId="{307C79E0-42B7-F74F-9E66-B6B0FC3F4296}" type="pres">
      <dgm:prSet presAssocID="{26835133-D638-7C4C-82A1-FAC2394A3E88}" presName="linear" presStyleCnt="0">
        <dgm:presLayoutVars>
          <dgm:animLvl val="lvl"/>
          <dgm:resizeHandles val="exact"/>
        </dgm:presLayoutVars>
      </dgm:prSet>
      <dgm:spPr/>
    </dgm:pt>
    <dgm:pt modelId="{7F8AABD5-70D7-0449-A833-AAE022172B59}" type="pres">
      <dgm:prSet presAssocID="{960F390D-81EA-1B41-975E-5C6B396AA633}" presName="parentText" presStyleLbl="node1" presStyleIdx="0" presStyleCnt="3" custScaleY="54074">
        <dgm:presLayoutVars>
          <dgm:chMax val="0"/>
          <dgm:bulletEnabled val="1"/>
        </dgm:presLayoutVars>
      </dgm:prSet>
      <dgm:spPr/>
    </dgm:pt>
    <dgm:pt modelId="{2698CA58-DBB7-CE4A-B811-ED328DB49D78}" type="pres">
      <dgm:prSet presAssocID="{960F390D-81EA-1B41-975E-5C6B396AA633}" presName="childText" presStyleLbl="revTx" presStyleIdx="0" presStyleCnt="3">
        <dgm:presLayoutVars>
          <dgm:bulletEnabled val="1"/>
        </dgm:presLayoutVars>
      </dgm:prSet>
      <dgm:spPr/>
    </dgm:pt>
    <dgm:pt modelId="{11D4B9BA-90AF-7F43-B176-598D9E9C40F0}" type="pres">
      <dgm:prSet presAssocID="{FEE7987C-C3D3-534F-9A41-A79AA57ADF81}" presName="parentText" presStyleLbl="node1" presStyleIdx="1" presStyleCnt="3" custScaleY="54074">
        <dgm:presLayoutVars>
          <dgm:chMax val="0"/>
          <dgm:bulletEnabled val="1"/>
        </dgm:presLayoutVars>
      </dgm:prSet>
      <dgm:spPr/>
    </dgm:pt>
    <dgm:pt modelId="{D3B1E4CC-71FD-2E43-8C89-826A679F746C}" type="pres">
      <dgm:prSet presAssocID="{FEE7987C-C3D3-534F-9A41-A79AA57ADF81}" presName="childText" presStyleLbl="revTx" presStyleIdx="1" presStyleCnt="3">
        <dgm:presLayoutVars>
          <dgm:bulletEnabled val="1"/>
        </dgm:presLayoutVars>
      </dgm:prSet>
      <dgm:spPr/>
    </dgm:pt>
    <dgm:pt modelId="{11D580D0-2036-634B-94B0-3A6776F9DBF8}" type="pres">
      <dgm:prSet presAssocID="{623B05B2-1965-A44C-B5FB-1C8235B2B6E9}" presName="parentText" presStyleLbl="node1" presStyleIdx="2" presStyleCnt="3" custScaleY="54074" custLinFactNeighborX="106" custLinFactNeighborY="-16564">
        <dgm:presLayoutVars>
          <dgm:chMax val="0"/>
          <dgm:bulletEnabled val="1"/>
        </dgm:presLayoutVars>
      </dgm:prSet>
      <dgm:spPr/>
    </dgm:pt>
    <dgm:pt modelId="{78747EB1-0FC1-0A41-86EE-4263DAF13026}" type="pres">
      <dgm:prSet presAssocID="{623B05B2-1965-A44C-B5FB-1C8235B2B6E9}" presName="childText" presStyleLbl="revTx" presStyleIdx="2" presStyleCnt="3" custLinFactNeighborY="-17986">
        <dgm:presLayoutVars>
          <dgm:bulletEnabled val="1"/>
        </dgm:presLayoutVars>
      </dgm:prSet>
      <dgm:spPr/>
    </dgm:pt>
  </dgm:ptLst>
  <dgm:cxnLst>
    <dgm:cxn modelId="{44CAFD02-78FE-7042-97BA-DB255E40E850}" type="presOf" srcId="{EF9B3BB3-B38C-6344-831A-2406473EBB4E}" destId="{2698CA58-DBB7-CE4A-B811-ED328DB49D78}" srcOrd="0" destOrd="0" presId="urn:microsoft.com/office/officeart/2005/8/layout/vList2"/>
    <dgm:cxn modelId="{074AD209-7012-B34A-A035-B9692CA4919F}" srcId="{623B05B2-1965-A44C-B5FB-1C8235B2B6E9}" destId="{DE9094BF-9012-AA4F-AB36-5BA9B111B654}" srcOrd="1" destOrd="0" parTransId="{71C2BA78-17E2-F044-964C-85B7DD65CCD1}" sibTransId="{9E6EF034-910C-324F-9166-BE7F7533F792}"/>
    <dgm:cxn modelId="{397DF00D-D1B1-0D4C-A941-AB3ED244C183}" type="presOf" srcId="{FEE7987C-C3D3-534F-9A41-A79AA57ADF81}" destId="{11D4B9BA-90AF-7F43-B176-598D9E9C40F0}" srcOrd="0" destOrd="0" presId="urn:microsoft.com/office/officeart/2005/8/layout/vList2"/>
    <dgm:cxn modelId="{AD2C400F-7A56-6C4C-841B-63D2F2685C25}" srcId="{26835133-D638-7C4C-82A1-FAC2394A3E88}" destId="{623B05B2-1965-A44C-B5FB-1C8235B2B6E9}" srcOrd="2" destOrd="0" parTransId="{A2E0D334-3F66-5E42-891D-5440ABA8881C}" sibTransId="{B17BB5AB-0A02-B146-83CA-A3B7ADA017CC}"/>
    <dgm:cxn modelId="{9BAFBE16-7814-5545-B37B-F00DBA4E7964}" type="presOf" srcId="{26835133-D638-7C4C-82A1-FAC2394A3E88}" destId="{307C79E0-42B7-F74F-9E66-B6B0FC3F4296}" srcOrd="0" destOrd="0" presId="urn:microsoft.com/office/officeart/2005/8/layout/vList2"/>
    <dgm:cxn modelId="{448E861B-F25A-6E45-8D41-983E692F4AD2}" srcId="{26835133-D638-7C4C-82A1-FAC2394A3E88}" destId="{FEE7987C-C3D3-534F-9A41-A79AA57ADF81}" srcOrd="1" destOrd="0" parTransId="{1A46FF6C-FF52-4B47-9351-28D86502DBB5}" sibTransId="{08680945-1699-A440-970F-3B94C1FC6B46}"/>
    <dgm:cxn modelId="{1CB5E51B-6620-E849-8827-09E9C591B951}" type="presOf" srcId="{DE9094BF-9012-AA4F-AB36-5BA9B111B654}" destId="{78747EB1-0FC1-0A41-86EE-4263DAF13026}" srcOrd="0" destOrd="1" presId="urn:microsoft.com/office/officeart/2005/8/layout/vList2"/>
    <dgm:cxn modelId="{0CF3942B-E78E-4040-B249-DC807BF366A0}" srcId="{FEE7987C-C3D3-534F-9A41-A79AA57ADF81}" destId="{49307335-3BB3-F64A-8AEB-6EC1950CFF51}" srcOrd="0" destOrd="0" parTransId="{81985D14-D57F-B646-B520-143E236C02F5}" sibTransId="{130B7B32-7051-E046-971B-58503982C1EA}"/>
    <dgm:cxn modelId="{350F593B-25CE-5646-9557-6F258F73FB8C}" srcId="{623B05B2-1965-A44C-B5FB-1C8235B2B6E9}" destId="{DB132CB8-B245-E142-841A-6DDC26E12CD2}" srcOrd="0" destOrd="0" parTransId="{D366AB67-E47C-1047-858E-C45E4B047595}" sibTransId="{D3BE2B99-6F50-C24A-BC08-EC5A403639FB}"/>
    <dgm:cxn modelId="{C3FAB743-835B-B34C-9ED9-929BC047E5D7}" type="presOf" srcId="{960F390D-81EA-1B41-975E-5C6B396AA633}" destId="{7F8AABD5-70D7-0449-A833-AAE022172B59}" srcOrd="0" destOrd="0" presId="urn:microsoft.com/office/officeart/2005/8/layout/vList2"/>
    <dgm:cxn modelId="{1EA8B94C-29A7-3F4C-916A-B605FEF2E942}" type="presOf" srcId="{49307335-3BB3-F64A-8AEB-6EC1950CFF51}" destId="{D3B1E4CC-71FD-2E43-8C89-826A679F746C}" srcOrd="0" destOrd="0" presId="urn:microsoft.com/office/officeart/2005/8/layout/vList2"/>
    <dgm:cxn modelId="{A20D515F-D9E0-3246-8F94-50C65147D95E}" type="presOf" srcId="{623B05B2-1965-A44C-B5FB-1C8235B2B6E9}" destId="{11D580D0-2036-634B-94B0-3A6776F9DBF8}" srcOrd="0" destOrd="0" presId="urn:microsoft.com/office/officeart/2005/8/layout/vList2"/>
    <dgm:cxn modelId="{375F3564-CF32-094D-86EB-DA944EB4A3AB}" type="presOf" srcId="{DB132CB8-B245-E142-841A-6DDC26E12CD2}" destId="{78747EB1-0FC1-0A41-86EE-4263DAF13026}" srcOrd="0" destOrd="0" presId="urn:microsoft.com/office/officeart/2005/8/layout/vList2"/>
    <dgm:cxn modelId="{3941F270-D771-6149-A047-E7C95B3F99C0}" srcId="{960F390D-81EA-1B41-975E-5C6B396AA633}" destId="{EF9B3BB3-B38C-6344-831A-2406473EBB4E}" srcOrd="0" destOrd="0" parTransId="{6A63971D-508F-6F40-9D2F-8E7B6E1C97E7}" sibTransId="{EB2408E5-286D-2D46-895C-0784FBA931F5}"/>
    <dgm:cxn modelId="{75AC7C81-18D5-ED43-9B02-B161A20972BE}" srcId="{960F390D-81EA-1B41-975E-5C6B396AA633}" destId="{764867A2-C7C0-444A-B418-6D0874F34E3D}" srcOrd="1" destOrd="0" parTransId="{48D79783-9B7E-CD4B-A949-D88149F866AF}" sibTransId="{A31F3B1C-111D-8F4B-8F95-5536FFB4C7F0}"/>
    <dgm:cxn modelId="{9B3416D1-1578-114D-8547-7C210DC07B55}" srcId="{26835133-D638-7C4C-82A1-FAC2394A3E88}" destId="{960F390D-81EA-1B41-975E-5C6B396AA633}" srcOrd="0" destOrd="0" parTransId="{74B8D275-1E17-FD4C-814C-3347AF1877DF}" sibTransId="{A1E1F4CE-2043-E241-BEC9-1236E9B85CB0}"/>
    <dgm:cxn modelId="{369EF1F1-9D37-944D-AF81-CE19AE694A6C}" type="presOf" srcId="{764867A2-C7C0-444A-B418-6D0874F34E3D}" destId="{2698CA58-DBB7-CE4A-B811-ED328DB49D78}" srcOrd="0" destOrd="1" presId="urn:microsoft.com/office/officeart/2005/8/layout/vList2"/>
    <dgm:cxn modelId="{BBF0E3F8-B802-C141-A40F-B9809BC04BF9}" type="presParOf" srcId="{307C79E0-42B7-F74F-9E66-B6B0FC3F4296}" destId="{7F8AABD5-70D7-0449-A833-AAE022172B59}" srcOrd="0" destOrd="0" presId="urn:microsoft.com/office/officeart/2005/8/layout/vList2"/>
    <dgm:cxn modelId="{E5097B49-A426-3B41-BB0A-56E7A2AD7872}" type="presParOf" srcId="{307C79E0-42B7-F74F-9E66-B6B0FC3F4296}" destId="{2698CA58-DBB7-CE4A-B811-ED328DB49D78}" srcOrd="1" destOrd="0" presId="urn:microsoft.com/office/officeart/2005/8/layout/vList2"/>
    <dgm:cxn modelId="{873DB843-1DD6-CF47-9034-6E5D0FBB20DF}" type="presParOf" srcId="{307C79E0-42B7-F74F-9E66-B6B0FC3F4296}" destId="{11D4B9BA-90AF-7F43-B176-598D9E9C40F0}" srcOrd="2" destOrd="0" presId="urn:microsoft.com/office/officeart/2005/8/layout/vList2"/>
    <dgm:cxn modelId="{29BB302E-2B79-EA40-BC32-6233ABB82BBF}" type="presParOf" srcId="{307C79E0-42B7-F74F-9E66-B6B0FC3F4296}" destId="{D3B1E4CC-71FD-2E43-8C89-826A679F746C}" srcOrd="3" destOrd="0" presId="urn:microsoft.com/office/officeart/2005/8/layout/vList2"/>
    <dgm:cxn modelId="{85B880F1-FF2A-C840-A512-FB3468C648F0}" type="presParOf" srcId="{307C79E0-42B7-F74F-9E66-B6B0FC3F4296}" destId="{11D580D0-2036-634B-94B0-3A6776F9DBF8}" srcOrd="4" destOrd="0" presId="urn:microsoft.com/office/officeart/2005/8/layout/vList2"/>
    <dgm:cxn modelId="{BF99B669-1FFF-DE4A-925E-E1ADED14582C}" type="presParOf" srcId="{307C79E0-42B7-F74F-9E66-B6B0FC3F4296}" destId="{78747EB1-0FC1-0A41-86EE-4263DAF13026}" srcOrd="5"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7B329AE-D020-4B4D-8C80-01AD14BB57D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2B7FB4DF-A93B-D649-8729-43A47AD702FD}">
      <dgm:prSet phldrT="[Text]"/>
      <dgm:spPr>
        <a:solidFill>
          <a:schemeClr val="accent5">
            <a:lumMod val="75000"/>
          </a:schemeClr>
        </a:solidFill>
        <a:ln>
          <a:solidFill>
            <a:schemeClr val="accent5">
              <a:lumMod val="75000"/>
            </a:schemeClr>
          </a:solidFill>
        </a:ln>
      </dgm:spPr>
      <dgm:t>
        <a:bodyPr/>
        <a:lstStyle/>
        <a:p>
          <a:r>
            <a:rPr lang="en-US" b="1" dirty="0">
              <a:solidFill>
                <a:schemeClr val="tx1"/>
              </a:solidFill>
              <a:effectLst>
                <a:outerShdw blurRad="38100" dist="38100" dir="2700000" algn="tl">
                  <a:srgbClr val="0064E2"/>
                </a:outerShdw>
              </a:effectLst>
            </a:rPr>
            <a:t>SQL statements can be used to:</a:t>
          </a:r>
          <a:endParaRPr lang="en-US" b="1" dirty="0">
            <a:solidFill>
              <a:schemeClr val="tx1"/>
            </a:solidFill>
          </a:endParaRPr>
        </a:p>
      </dgm:t>
    </dgm:pt>
    <dgm:pt modelId="{7D7D3C29-E601-7B48-8300-6C4966896A38}" cxnId="{617DECC6-8F5C-1341-8C5A-ACF86E7765D0}" type="parTrans">
      <dgm:prSet/>
      <dgm:spPr/>
      <dgm:t>
        <a:bodyPr/>
        <a:lstStyle/>
        <a:p>
          <a:endParaRPr lang="en-US"/>
        </a:p>
      </dgm:t>
    </dgm:pt>
    <dgm:pt modelId="{A1A5E429-2340-7746-805F-D85EDB7F393A}" cxnId="{617DECC6-8F5C-1341-8C5A-ACF86E7765D0}" type="sibTrans">
      <dgm:prSet/>
      <dgm:spPr/>
      <dgm:t>
        <a:bodyPr/>
        <a:lstStyle/>
        <a:p>
          <a:endParaRPr lang="en-US"/>
        </a:p>
      </dgm:t>
    </dgm:pt>
    <dgm:pt modelId="{21856587-A146-8442-B3FF-1D65E287C1BB}">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Create tables </a:t>
          </a:r>
        </a:p>
      </dgm:t>
    </dgm:pt>
    <dgm:pt modelId="{A9872C9E-D942-D042-A54A-9E3ED8BD8A66}" cxnId="{67595E5A-582C-EB41-9F6F-51066A3D0902}" type="parTrans">
      <dgm:prSet/>
      <dgm:spPr/>
      <dgm:t>
        <a:bodyPr/>
        <a:lstStyle/>
        <a:p>
          <a:endParaRPr lang="en-US"/>
        </a:p>
      </dgm:t>
    </dgm:pt>
    <dgm:pt modelId="{8C34D3B0-CD33-3A45-AC20-F312A3A8224A}" cxnId="{67595E5A-582C-EB41-9F6F-51066A3D0902}" type="sibTrans">
      <dgm:prSet/>
      <dgm:spPr/>
      <dgm:t>
        <a:bodyPr/>
        <a:lstStyle/>
        <a:p>
          <a:endParaRPr lang="en-US"/>
        </a:p>
      </dgm:t>
    </dgm:pt>
    <dgm:pt modelId="{E7E540AA-E688-D347-95E9-592A12793212}">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Insert and delete data in tables </a:t>
          </a:r>
        </a:p>
      </dgm:t>
    </dgm:pt>
    <dgm:pt modelId="{076AC029-1BA6-F646-A7DB-8D3C639C3A70}" cxnId="{C34C3295-BC70-BE45-9C04-4961242ECFBE}" type="parTrans">
      <dgm:prSet/>
      <dgm:spPr/>
      <dgm:t>
        <a:bodyPr/>
        <a:lstStyle/>
        <a:p>
          <a:endParaRPr lang="en-US"/>
        </a:p>
      </dgm:t>
    </dgm:pt>
    <dgm:pt modelId="{66AB3B76-1E36-A84E-A48E-94605DD39569}" cxnId="{C34C3295-BC70-BE45-9C04-4961242ECFBE}" type="sibTrans">
      <dgm:prSet/>
      <dgm:spPr/>
      <dgm:t>
        <a:bodyPr/>
        <a:lstStyle/>
        <a:p>
          <a:endParaRPr lang="en-US"/>
        </a:p>
      </dgm:t>
    </dgm:pt>
    <dgm:pt modelId="{C364A1C9-BC50-7A4F-958D-06806FB182AE}">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Create views </a:t>
          </a:r>
        </a:p>
      </dgm:t>
    </dgm:pt>
    <dgm:pt modelId="{7579968D-85BC-6948-9DC8-6805F1C5FD33}" cxnId="{A9E154D0-5FBE-C443-B645-B5ABA3C015B5}" type="parTrans">
      <dgm:prSet/>
      <dgm:spPr/>
      <dgm:t>
        <a:bodyPr/>
        <a:lstStyle/>
        <a:p>
          <a:endParaRPr lang="en-US"/>
        </a:p>
      </dgm:t>
    </dgm:pt>
    <dgm:pt modelId="{3CDC4511-2132-6241-86A0-3D0E051B1BAB}" cxnId="{A9E154D0-5FBE-C443-B645-B5ABA3C015B5}" type="sibTrans">
      <dgm:prSet/>
      <dgm:spPr/>
      <dgm:t>
        <a:bodyPr/>
        <a:lstStyle/>
        <a:p>
          <a:endParaRPr lang="en-US"/>
        </a:p>
      </dgm:t>
    </dgm:pt>
    <dgm:pt modelId="{FFF468A1-A748-FF48-8F60-17D959AAAB43}">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Retrieve data with query statements</a:t>
          </a:r>
        </a:p>
      </dgm:t>
    </dgm:pt>
    <dgm:pt modelId="{09E26048-E3BC-264C-9CC9-5BAAABE63268}" cxnId="{44CB20DE-2BC3-9547-8FA4-374C1630A89C}" type="parTrans">
      <dgm:prSet/>
      <dgm:spPr/>
      <dgm:t>
        <a:bodyPr/>
        <a:lstStyle/>
        <a:p>
          <a:endParaRPr lang="en-US"/>
        </a:p>
      </dgm:t>
    </dgm:pt>
    <dgm:pt modelId="{F2EDC7B4-169C-BD4A-8062-F69804C8996F}" cxnId="{44CB20DE-2BC3-9547-8FA4-374C1630A89C}" type="sibTrans">
      <dgm:prSet/>
      <dgm:spPr/>
      <dgm:t>
        <a:bodyPr/>
        <a:lstStyle/>
        <a:p>
          <a:endParaRPr lang="en-US"/>
        </a:p>
      </dgm:t>
    </dgm:pt>
    <dgm:pt modelId="{2E70F202-7551-944C-B26F-EB341DF96E04}" type="pres">
      <dgm:prSet presAssocID="{C7B329AE-D020-4B4D-8C80-01AD14BB57D1}" presName="Name0" presStyleCnt="0">
        <dgm:presLayoutVars>
          <dgm:dir/>
          <dgm:animLvl val="lvl"/>
          <dgm:resizeHandles val="exact"/>
        </dgm:presLayoutVars>
      </dgm:prSet>
      <dgm:spPr/>
    </dgm:pt>
    <dgm:pt modelId="{59E0E5B2-274F-B041-94D2-52B2742F455E}" type="pres">
      <dgm:prSet presAssocID="{2B7FB4DF-A93B-D649-8729-43A47AD702FD}" presName="composite" presStyleCnt="0"/>
      <dgm:spPr/>
    </dgm:pt>
    <dgm:pt modelId="{5E70569A-157E-B84F-8BE4-052909CE1C9C}" type="pres">
      <dgm:prSet presAssocID="{2B7FB4DF-A93B-D649-8729-43A47AD702FD}" presName="parTx" presStyleLbl="alignNode1" presStyleIdx="0" presStyleCnt="1">
        <dgm:presLayoutVars>
          <dgm:chMax val="0"/>
          <dgm:chPref val="0"/>
          <dgm:bulletEnabled val="1"/>
        </dgm:presLayoutVars>
      </dgm:prSet>
      <dgm:spPr/>
    </dgm:pt>
    <dgm:pt modelId="{8059D32B-B686-2946-9864-E0BC67B6D38C}" type="pres">
      <dgm:prSet presAssocID="{2B7FB4DF-A93B-D649-8729-43A47AD702FD}" presName="desTx" presStyleLbl="alignAccFollowNode1" presStyleIdx="0" presStyleCnt="1">
        <dgm:presLayoutVars>
          <dgm:bulletEnabled val="1"/>
        </dgm:presLayoutVars>
      </dgm:prSet>
      <dgm:spPr/>
    </dgm:pt>
  </dgm:ptLst>
  <dgm:cxnLst>
    <dgm:cxn modelId="{547A420A-754C-8348-8AB3-50B849BB9FE4}" type="presOf" srcId="{E7E540AA-E688-D347-95E9-592A12793212}" destId="{8059D32B-B686-2946-9864-E0BC67B6D38C}" srcOrd="0" destOrd="1" presId="urn:microsoft.com/office/officeart/2005/8/layout/hList1"/>
    <dgm:cxn modelId="{A26FBA27-E962-E840-B1B2-EFD62315AE3E}" type="presOf" srcId="{C364A1C9-BC50-7A4F-958D-06806FB182AE}" destId="{8059D32B-B686-2946-9864-E0BC67B6D38C}" srcOrd="0" destOrd="2" presId="urn:microsoft.com/office/officeart/2005/8/layout/hList1"/>
    <dgm:cxn modelId="{6F8B3C2D-7C9A-CB40-B71C-CEC3D01F12A6}" type="presOf" srcId="{2B7FB4DF-A93B-D649-8729-43A47AD702FD}" destId="{5E70569A-157E-B84F-8BE4-052909CE1C9C}" srcOrd="0" destOrd="0" presId="urn:microsoft.com/office/officeart/2005/8/layout/hList1"/>
    <dgm:cxn modelId="{67595E5A-582C-EB41-9F6F-51066A3D0902}" srcId="{2B7FB4DF-A93B-D649-8729-43A47AD702FD}" destId="{21856587-A146-8442-B3FF-1D65E287C1BB}" srcOrd="0" destOrd="0" parTransId="{A9872C9E-D942-D042-A54A-9E3ED8BD8A66}" sibTransId="{8C34D3B0-CD33-3A45-AC20-F312A3A8224A}"/>
    <dgm:cxn modelId="{A4652663-B3C7-F442-940A-E2DD7BEFF903}" type="presOf" srcId="{C7B329AE-D020-4B4D-8C80-01AD14BB57D1}" destId="{2E70F202-7551-944C-B26F-EB341DF96E04}" srcOrd="0" destOrd="0" presId="urn:microsoft.com/office/officeart/2005/8/layout/hList1"/>
    <dgm:cxn modelId="{C34C3295-BC70-BE45-9C04-4961242ECFBE}" srcId="{2B7FB4DF-A93B-D649-8729-43A47AD702FD}" destId="{E7E540AA-E688-D347-95E9-592A12793212}" srcOrd="1" destOrd="0" parTransId="{076AC029-1BA6-F646-A7DB-8D3C639C3A70}" sibTransId="{66AB3B76-1E36-A84E-A48E-94605DD39569}"/>
    <dgm:cxn modelId="{1855C2B6-C19B-6548-822B-CCA8E993B5E3}" type="presOf" srcId="{FFF468A1-A748-FF48-8F60-17D959AAAB43}" destId="{8059D32B-B686-2946-9864-E0BC67B6D38C}" srcOrd="0" destOrd="3" presId="urn:microsoft.com/office/officeart/2005/8/layout/hList1"/>
    <dgm:cxn modelId="{617DECC6-8F5C-1341-8C5A-ACF86E7765D0}" srcId="{C7B329AE-D020-4B4D-8C80-01AD14BB57D1}" destId="{2B7FB4DF-A93B-D649-8729-43A47AD702FD}" srcOrd="0" destOrd="0" parTransId="{7D7D3C29-E601-7B48-8300-6C4966896A38}" sibTransId="{A1A5E429-2340-7746-805F-D85EDB7F393A}"/>
    <dgm:cxn modelId="{A9E154D0-5FBE-C443-B645-B5ABA3C015B5}" srcId="{2B7FB4DF-A93B-D649-8729-43A47AD702FD}" destId="{C364A1C9-BC50-7A4F-958D-06806FB182AE}" srcOrd="2" destOrd="0" parTransId="{7579968D-85BC-6948-9DC8-6805F1C5FD33}" sibTransId="{3CDC4511-2132-6241-86A0-3D0E051B1BAB}"/>
    <dgm:cxn modelId="{44CB20DE-2BC3-9547-8FA4-374C1630A89C}" srcId="{2B7FB4DF-A93B-D649-8729-43A47AD702FD}" destId="{FFF468A1-A748-FF48-8F60-17D959AAAB43}" srcOrd="3" destOrd="0" parTransId="{09E26048-E3BC-264C-9CC9-5BAAABE63268}" sibTransId="{F2EDC7B4-169C-BD4A-8062-F69804C8996F}"/>
    <dgm:cxn modelId="{BCDE21F1-90FE-064A-9640-65D91E77804D}" type="presOf" srcId="{21856587-A146-8442-B3FF-1D65E287C1BB}" destId="{8059D32B-B686-2946-9864-E0BC67B6D38C}" srcOrd="0" destOrd="0" presId="urn:microsoft.com/office/officeart/2005/8/layout/hList1"/>
    <dgm:cxn modelId="{32C36337-D716-BF47-8119-E8CECC8B0DB6}" type="presParOf" srcId="{2E70F202-7551-944C-B26F-EB341DF96E04}" destId="{59E0E5B2-274F-B041-94D2-52B2742F455E}" srcOrd="0" destOrd="0" presId="urn:microsoft.com/office/officeart/2005/8/layout/hList1"/>
    <dgm:cxn modelId="{9C353667-B54F-DF4D-83A3-2D6D5E774791}" type="presParOf" srcId="{59E0E5B2-274F-B041-94D2-52B2742F455E}" destId="{5E70569A-157E-B84F-8BE4-052909CE1C9C}" srcOrd="0" destOrd="0" presId="urn:microsoft.com/office/officeart/2005/8/layout/hList1"/>
    <dgm:cxn modelId="{16DFF6D1-E699-F340-A163-673E40E62695}" type="presParOf" srcId="{59E0E5B2-274F-B041-94D2-52B2742F455E}" destId="{8059D32B-B686-2946-9864-E0BC67B6D38C}" srcOrd="1" destOrd="0" presId="urn:microsoft.com/office/officeart/2005/8/layout/hLis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A639F8D-C288-C346-B08F-7C509C165E88}" type="doc">
      <dgm:prSet loTypeId="urn:microsoft.com/office/officeart/2005/8/layout/process4" loCatId="process" qsTypeId="urn:microsoft.com/office/officeart/2005/8/quickstyle/simple4" qsCatId="simple" csTypeId="urn:microsoft.com/office/officeart/2005/8/colors/accent1_2" csCatId="accent1" phldr="1"/>
      <dgm:spPr/>
      <dgm:t>
        <a:bodyPr/>
        <a:lstStyle/>
        <a:p>
          <a:endParaRPr lang="en-US"/>
        </a:p>
      </dgm:t>
    </dgm:pt>
    <dgm:pt modelId="{C3C8C794-48C2-D845-9421-064A3A0E257A}">
      <dgm:prSet/>
      <dgm:spPr>
        <a:solidFill>
          <a:schemeClr val="accent5">
            <a:lumMod val="60000"/>
            <a:lumOff val="40000"/>
          </a:schemeClr>
        </a:solidFill>
        <a:ln w="25400">
          <a:solidFill>
            <a:schemeClr val="bg1"/>
          </a:solidFill>
        </a:ln>
      </dgm:spPr>
      <dgm:t>
        <a:bodyPr/>
        <a:lstStyle/>
        <a:p>
          <a:pPr rtl="0"/>
          <a:r>
            <a:rPr lang="en-US" b="1" dirty="0">
              <a:solidFill>
                <a:schemeClr val="bg1"/>
              </a:solidFill>
            </a:rPr>
            <a:t>The </a:t>
          </a:r>
          <a:r>
            <a:rPr lang="en-US" b="1" dirty="0" err="1">
              <a:solidFill>
                <a:schemeClr val="bg1"/>
              </a:solidFill>
            </a:rPr>
            <a:t>SQLi</a:t>
          </a:r>
          <a:r>
            <a:rPr lang="en-US" b="1" dirty="0">
              <a:solidFill>
                <a:schemeClr val="bg1"/>
              </a:solidFill>
            </a:rPr>
            <a:t> attack typically works by prematurely terminating a text string and appending a new command</a:t>
          </a:r>
        </a:p>
      </dgm:t>
    </dgm:pt>
    <dgm:pt modelId="{3B930D6A-2B6C-AB49-8167-9E5F1C6C0450}" cxnId="{B3E64FD0-F0EF-464E-94F0-6EB236B1FE04}" type="parTrans">
      <dgm:prSet/>
      <dgm:spPr/>
      <dgm:t>
        <a:bodyPr/>
        <a:lstStyle/>
        <a:p>
          <a:endParaRPr lang="en-US"/>
        </a:p>
      </dgm:t>
    </dgm:pt>
    <dgm:pt modelId="{29A6D2D5-74B9-D543-A230-687EDD5BF144}" cxnId="{B3E64FD0-F0EF-464E-94F0-6EB236B1FE04}" type="sibTrans">
      <dgm:prSet/>
      <dgm:spPr/>
      <dgm:t>
        <a:bodyPr/>
        <a:lstStyle/>
        <a:p>
          <a:endParaRPr lang="en-US"/>
        </a:p>
      </dgm:t>
    </dgm:pt>
    <dgm:pt modelId="{E48B7084-AA95-F447-92D5-6D0E34148E52}">
      <dgm:prSet/>
      <dgm:spPr>
        <a:solidFill>
          <a:schemeClr val="accent6">
            <a:lumMod val="40000"/>
            <a:lumOff val="60000"/>
            <a:alpha val="90000"/>
          </a:schemeClr>
        </a:solidFill>
        <a:ln w="25400">
          <a:solidFill>
            <a:schemeClr val="bg1"/>
          </a:solidFill>
        </a:ln>
      </dgm:spPr>
      <dgm:t>
        <a:bodyPr/>
        <a:lstStyle/>
        <a:p>
          <a:pPr rtl="0"/>
          <a:r>
            <a:rPr lang="en-US" dirty="0"/>
            <a:t>Because the inserted command may have additional strings appended to it before it is executed the attacker terminates the injected string with a comment mark “- -”</a:t>
          </a:r>
        </a:p>
      </dgm:t>
    </dgm:pt>
    <dgm:pt modelId="{CB5B42C3-C677-234F-9678-014C7FB27236}" cxnId="{185FA164-C910-AD41-B44A-A09DAA76D3E8}" type="parTrans">
      <dgm:prSet/>
      <dgm:spPr/>
      <dgm:t>
        <a:bodyPr/>
        <a:lstStyle/>
        <a:p>
          <a:endParaRPr lang="en-US"/>
        </a:p>
      </dgm:t>
    </dgm:pt>
    <dgm:pt modelId="{026B3130-9EB6-FE45-85A9-B7D357127932}" cxnId="{185FA164-C910-AD41-B44A-A09DAA76D3E8}" type="sibTrans">
      <dgm:prSet/>
      <dgm:spPr/>
      <dgm:t>
        <a:bodyPr/>
        <a:lstStyle/>
        <a:p>
          <a:endParaRPr lang="en-US"/>
        </a:p>
      </dgm:t>
    </dgm:pt>
    <dgm:pt modelId="{ADCA4019-1E9D-0742-98DE-A12EEEACA29D}">
      <dgm:prSet/>
      <dgm:spPr>
        <a:solidFill>
          <a:schemeClr val="accent5">
            <a:lumMod val="60000"/>
            <a:lumOff val="40000"/>
          </a:schemeClr>
        </a:solidFill>
        <a:ln w="25400">
          <a:solidFill>
            <a:schemeClr val="bg1"/>
          </a:solidFill>
        </a:ln>
      </dgm:spPr>
      <dgm:t>
        <a:bodyPr/>
        <a:lstStyle/>
        <a:p>
          <a:pPr rtl="0"/>
          <a:r>
            <a:rPr lang="en-US" b="1" dirty="0">
              <a:solidFill>
                <a:schemeClr val="bg1"/>
              </a:solidFill>
            </a:rPr>
            <a:t>Subsequent text is ignored at execution time</a:t>
          </a:r>
        </a:p>
      </dgm:t>
    </dgm:pt>
    <dgm:pt modelId="{BAC8A197-0877-614C-9D4B-0A80DA1C3CE1}" cxnId="{F24C133F-25AB-E947-9D39-5C9FF8A863DF}" type="parTrans">
      <dgm:prSet/>
      <dgm:spPr/>
      <dgm:t>
        <a:bodyPr/>
        <a:lstStyle/>
        <a:p>
          <a:endParaRPr lang="en-US"/>
        </a:p>
      </dgm:t>
    </dgm:pt>
    <dgm:pt modelId="{109CF322-7436-7D4C-B5C8-7FDE6610D393}" cxnId="{F24C133F-25AB-E947-9D39-5C9FF8A863DF}" type="sibTrans">
      <dgm:prSet/>
      <dgm:spPr/>
      <dgm:t>
        <a:bodyPr/>
        <a:lstStyle/>
        <a:p>
          <a:endParaRPr lang="en-US"/>
        </a:p>
      </dgm:t>
    </dgm:pt>
    <dgm:pt modelId="{D8534915-E245-9E43-9EF0-45CEFD9C0478}" type="pres">
      <dgm:prSet presAssocID="{0A639F8D-C288-C346-B08F-7C509C165E88}" presName="Name0" presStyleCnt="0">
        <dgm:presLayoutVars>
          <dgm:dir/>
          <dgm:animLvl val="lvl"/>
          <dgm:resizeHandles val="exact"/>
        </dgm:presLayoutVars>
      </dgm:prSet>
      <dgm:spPr/>
    </dgm:pt>
    <dgm:pt modelId="{FC9D58BC-A84A-964D-BD9B-A8BD149D6D75}" type="pres">
      <dgm:prSet presAssocID="{ADCA4019-1E9D-0742-98DE-A12EEEACA29D}" presName="boxAndChildren" presStyleCnt="0"/>
      <dgm:spPr/>
    </dgm:pt>
    <dgm:pt modelId="{A8F199B5-9582-1D41-AA0F-90C248A8369F}" type="pres">
      <dgm:prSet presAssocID="{ADCA4019-1E9D-0742-98DE-A12EEEACA29D}" presName="parentTextBox" presStyleLbl="node1" presStyleIdx="0" presStyleCnt="2" custScaleY="43654"/>
      <dgm:spPr/>
    </dgm:pt>
    <dgm:pt modelId="{CF60CC9C-39AA-5145-9EFF-81D00F0B1F83}" type="pres">
      <dgm:prSet presAssocID="{29A6D2D5-74B9-D543-A230-687EDD5BF144}" presName="sp" presStyleCnt="0"/>
      <dgm:spPr/>
    </dgm:pt>
    <dgm:pt modelId="{4B55EF89-7A95-9945-AA8B-8DC70CB65DE9}" type="pres">
      <dgm:prSet presAssocID="{C3C8C794-48C2-D845-9421-064A3A0E257A}" presName="arrowAndChildren" presStyleCnt="0"/>
      <dgm:spPr/>
    </dgm:pt>
    <dgm:pt modelId="{8F2574DE-1AE8-F341-9AF4-764E7916287A}" type="pres">
      <dgm:prSet presAssocID="{C3C8C794-48C2-D845-9421-064A3A0E257A}" presName="parentTextArrow" presStyleLbl="node1" presStyleIdx="0" presStyleCnt="2"/>
      <dgm:spPr/>
    </dgm:pt>
    <dgm:pt modelId="{B121884D-C389-FC4E-85A6-C9D2F8467421}" type="pres">
      <dgm:prSet presAssocID="{C3C8C794-48C2-D845-9421-064A3A0E257A}" presName="arrow" presStyleLbl="node1" presStyleIdx="1" presStyleCnt="2"/>
      <dgm:spPr/>
    </dgm:pt>
    <dgm:pt modelId="{32114042-2744-E745-8A51-DCB551FF5DA9}" type="pres">
      <dgm:prSet presAssocID="{C3C8C794-48C2-D845-9421-064A3A0E257A}" presName="descendantArrow" presStyleCnt="0"/>
      <dgm:spPr/>
    </dgm:pt>
    <dgm:pt modelId="{A2DC8247-886C-F948-BD27-D7F583898F2F}" type="pres">
      <dgm:prSet presAssocID="{E48B7084-AA95-F447-92D5-6D0E34148E52}" presName="childTextArrow" presStyleLbl="fgAccFollowNode1" presStyleIdx="0" presStyleCnt="1">
        <dgm:presLayoutVars>
          <dgm:bulletEnabled val="1"/>
        </dgm:presLayoutVars>
      </dgm:prSet>
      <dgm:spPr/>
    </dgm:pt>
  </dgm:ptLst>
  <dgm:cxnLst>
    <dgm:cxn modelId="{4F0ABF13-1EA1-024E-A5FD-DE46DD225AB6}" type="presOf" srcId="{0A639F8D-C288-C346-B08F-7C509C165E88}" destId="{D8534915-E245-9E43-9EF0-45CEFD9C0478}" srcOrd="0" destOrd="0" presId="urn:microsoft.com/office/officeart/2005/8/layout/process4"/>
    <dgm:cxn modelId="{F24C133F-25AB-E947-9D39-5C9FF8A863DF}" srcId="{0A639F8D-C288-C346-B08F-7C509C165E88}" destId="{ADCA4019-1E9D-0742-98DE-A12EEEACA29D}" srcOrd="1" destOrd="0" parTransId="{BAC8A197-0877-614C-9D4B-0A80DA1C3CE1}" sibTransId="{109CF322-7436-7D4C-B5C8-7FDE6610D393}"/>
    <dgm:cxn modelId="{426E4243-E8AB-8648-8FCA-C400D5263341}" type="presOf" srcId="{C3C8C794-48C2-D845-9421-064A3A0E257A}" destId="{8F2574DE-1AE8-F341-9AF4-764E7916287A}" srcOrd="0" destOrd="0" presId="urn:microsoft.com/office/officeart/2005/8/layout/process4"/>
    <dgm:cxn modelId="{0F98FD49-1C9B-F444-A8A0-4410AC63AF61}" type="presOf" srcId="{E48B7084-AA95-F447-92D5-6D0E34148E52}" destId="{A2DC8247-886C-F948-BD27-D7F583898F2F}" srcOrd="0" destOrd="0" presId="urn:microsoft.com/office/officeart/2005/8/layout/process4"/>
    <dgm:cxn modelId="{6692304F-3414-AF46-8579-98999AF49853}" type="presOf" srcId="{ADCA4019-1E9D-0742-98DE-A12EEEACA29D}" destId="{A8F199B5-9582-1D41-AA0F-90C248A8369F}" srcOrd="0" destOrd="0" presId="urn:microsoft.com/office/officeart/2005/8/layout/process4"/>
    <dgm:cxn modelId="{185FA164-C910-AD41-B44A-A09DAA76D3E8}" srcId="{C3C8C794-48C2-D845-9421-064A3A0E257A}" destId="{E48B7084-AA95-F447-92D5-6D0E34148E52}" srcOrd="0" destOrd="0" parTransId="{CB5B42C3-C677-234F-9678-014C7FB27236}" sibTransId="{026B3130-9EB6-FE45-85A9-B7D357127932}"/>
    <dgm:cxn modelId="{7CD07199-02FC-AC42-918D-C9BDA9F2C459}" type="presOf" srcId="{C3C8C794-48C2-D845-9421-064A3A0E257A}" destId="{B121884D-C389-FC4E-85A6-C9D2F8467421}" srcOrd="1" destOrd="0" presId="urn:microsoft.com/office/officeart/2005/8/layout/process4"/>
    <dgm:cxn modelId="{B3E64FD0-F0EF-464E-94F0-6EB236B1FE04}" srcId="{0A639F8D-C288-C346-B08F-7C509C165E88}" destId="{C3C8C794-48C2-D845-9421-064A3A0E257A}" srcOrd="0" destOrd="0" parTransId="{3B930D6A-2B6C-AB49-8167-9E5F1C6C0450}" sibTransId="{29A6D2D5-74B9-D543-A230-687EDD5BF144}"/>
    <dgm:cxn modelId="{704FDBDF-6098-DC4F-A8CD-7CEAC69D0BC2}" type="presParOf" srcId="{D8534915-E245-9E43-9EF0-45CEFD9C0478}" destId="{FC9D58BC-A84A-964D-BD9B-A8BD149D6D75}" srcOrd="0" destOrd="0" presId="urn:microsoft.com/office/officeart/2005/8/layout/process4"/>
    <dgm:cxn modelId="{2A3E6812-09E0-BD4F-8E73-5FFE5E618644}" type="presParOf" srcId="{FC9D58BC-A84A-964D-BD9B-A8BD149D6D75}" destId="{A8F199B5-9582-1D41-AA0F-90C248A8369F}" srcOrd="0" destOrd="0" presId="urn:microsoft.com/office/officeart/2005/8/layout/process4"/>
    <dgm:cxn modelId="{4B127D99-DA15-B443-9024-6D018E916BCA}" type="presParOf" srcId="{D8534915-E245-9E43-9EF0-45CEFD9C0478}" destId="{CF60CC9C-39AA-5145-9EFF-81D00F0B1F83}" srcOrd="1" destOrd="0" presId="urn:microsoft.com/office/officeart/2005/8/layout/process4"/>
    <dgm:cxn modelId="{04658D2D-1BBC-604E-B6D6-483694515232}" type="presParOf" srcId="{D8534915-E245-9E43-9EF0-45CEFD9C0478}" destId="{4B55EF89-7A95-9945-AA8B-8DC70CB65DE9}" srcOrd="2" destOrd="0" presId="urn:microsoft.com/office/officeart/2005/8/layout/process4"/>
    <dgm:cxn modelId="{3B87F4E7-BB2A-8D41-9527-648DB380F54E}" type="presParOf" srcId="{4B55EF89-7A95-9945-AA8B-8DC70CB65DE9}" destId="{8F2574DE-1AE8-F341-9AF4-764E7916287A}" srcOrd="0" destOrd="0" presId="urn:microsoft.com/office/officeart/2005/8/layout/process4"/>
    <dgm:cxn modelId="{D089BD76-AEE1-F644-86AB-351F3BA35247}" type="presParOf" srcId="{4B55EF89-7A95-9945-AA8B-8DC70CB65DE9}" destId="{B121884D-C389-FC4E-85A6-C9D2F8467421}" srcOrd="1" destOrd="0" presId="urn:microsoft.com/office/officeart/2005/8/layout/process4"/>
    <dgm:cxn modelId="{29374795-D172-604E-9F01-80D78D88ECED}" type="presParOf" srcId="{4B55EF89-7A95-9945-AA8B-8DC70CB65DE9}" destId="{32114042-2744-E745-8A51-DCB551FF5DA9}" srcOrd="2" destOrd="0" presId="urn:microsoft.com/office/officeart/2005/8/layout/process4"/>
    <dgm:cxn modelId="{BFCF3A68-CB5C-714E-8453-6CD91833AC89}" type="presParOf" srcId="{32114042-2744-E745-8A51-DCB551FF5DA9}" destId="{A2DC8247-886C-F948-BD27-D7F583898F2F}" srcOrd="0" destOrd="0" presId="urn:microsoft.com/office/officeart/2005/8/layout/process4"/>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4F11CF5-3784-AE4D-A5C0-E8A93FB3E7CC}"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15E9F13E-6F3A-DE47-AF42-AAFE40D9BCC6}">
      <dgm:prSet custT="1"/>
      <dgm:spPr>
        <a:solidFill>
          <a:schemeClr val="accent3">
            <a:lumMod val="75000"/>
          </a:schemeClr>
        </a:solidFill>
      </dgm:spPr>
      <dgm:t>
        <a:bodyPr/>
        <a:lstStyle/>
        <a:p>
          <a:pPr rtl="0"/>
          <a:r>
            <a:rPr lang="en-US" sz="1800" b="1" dirty="0">
              <a:solidFill>
                <a:schemeClr val="accent6">
                  <a:lumMod val="40000"/>
                  <a:lumOff val="60000"/>
                </a:schemeClr>
              </a:solidFill>
            </a:rPr>
            <a:t>User input</a:t>
          </a:r>
        </a:p>
      </dgm:t>
    </dgm:pt>
    <dgm:pt modelId="{3C5DF413-B4D7-F140-8ECB-E3B7264CBE45}" cxnId="{E8855C14-4F6B-5347-AFFE-FF33C4AEDBC6}" type="parTrans">
      <dgm:prSet/>
      <dgm:spPr/>
      <dgm:t>
        <a:bodyPr/>
        <a:lstStyle/>
        <a:p>
          <a:endParaRPr lang="en-US"/>
        </a:p>
      </dgm:t>
    </dgm:pt>
    <dgm:pt modelId="{6E7F737F-EDC5-0D41-910E-FC93CA6FAFDE}" cxnId="{E8855C14-4F6B-5347-AFFE-FF33C4AEDBC6}" type="sibTrans">
      <dgm:prSet/>
      <dgm:spPr/>
      <dgm:t>
        <a:bodyPr/>
        <a:lstStyle/>
        <a:p>
          <a:endParaRPr lang="en-US"/>
        </a:p>
      </dgm:t>
    </dgm:pt>
    <dgm:pt modelId="{524F4694-479A-634E-A94B-FBA266C58145}">
      <dgm:prSet/>
      <dgm:spPr>
        <a:ln>
          <a:solidFill>
            <a:schemeClr val="accent3">
              <a:lumMod val="75000"/>
            </a:schemeClr>
          </a:solidFill>
        </a:ln>
      </dgm:spPr>
      <dgm:t>
        <a:bodyPr/>
        <a:lstStyle/>
        <a:p>
          <a:pPr rtl="0"/>
          <a:r>
            <a:rPr lang="en-US" dirty="0"/>
            <a:t>Attackers inject SQL commands by providing suitable crafted user input</a:t>
          </a:r>
        </a:p>
      </dgm:t>
    </dgm:pt>
    <dgm:pt modelId="{D36FC29E-8ED0-F748-90C3-DFEF50BD8E3F}" cxnId="{AC649DF8-F572-E544-A091-1DA678B24D0D}" type="parTrans">
      <dgm:prSet/>
      <dgm:spPr/>
      <dgm:t>
        <a:bodyPr/>
        <a:lstStyle/>
        <a:p>
          <a:endParaRPr lang="en-US"/>
        </a:p>
      </dgm:t>
    </dgm:pt>
    <dgm:pt modelId="{3FE53754-6A36-C946-9877-1E20E39F25E4}" cxnId="{AC649DF8-F572-E544-A091-1DA678B24D0D}" type="sibTrans">
      <dgm:prSet/>
      <dgm:spPr/>
      <dgm:t>
        <a:bodyPr/>
        <a:lstStyle/>
        <a:p>
          <a:endParaRPr lang="en-US"/>
        </a:p>
      </dgm:t>
    </dgm:pt>
    <dgm:pt modelId="{491FCB85-8357-4F4B-B05D-5484C13F4329}">
      <dgm:prSet custT="1"/>
      <dgm:spPr>
        <a:solidFill>
          <a:schemeClr val="accent5">
            <a:lumMod val="75000"/>
          </a:schemeClr>
        </a:solidFill>
      </dgm:spPr>
      <dgm:t>
        <a:bodyPr/>
        <a:lstStyle/>
        <a:p>
          <a:pPr rtl="0"/>
          <a:r>
            <a:rPr lang="en-US" sz="1800" b="1" dirty="0">
              <a:solidFill>
                <a:schemeClr val="accent6">
                  <a:lumMod val="40000"/>
                  <a:lumOff val="60000"/>
                </a:schemeClr>
              </a:solidFill>
            </a:rPr>
            <a:t>Server variables</a:t>
          </a:r>
        </a:p>
      </dgm:t>
    </dgm:pt>
    <dgm:pt modelId="{9C93A369-D636-1248-81EE-DC1B9505E399}" cxnId="{6AF61A3D-FC7D-1A48-809B-5A21EE0C4435}" type="parTrans">
      <dgm:prSet/>
      <dgm:spPr/>
      <dgm:t>
        <a:bodyPr/>
        <a:lstStyle/>
        <a:p>
          <a:endParaRPr lang="en-US"/>
        </a:p>
      </dgm:t>
    </dgm:pt>
    <dgm:pt modelId="{356B8FD1-26AA-814B-9094-DD0CF0390CD3}" cxnId="{6AF61A3D-FC7D-1A48-809B-5A21EE0C4435}" type="sibTrans">
      <dgm:prSet/>
      <dgm:spPr/>
      <dgm:t>
        <a:bodyPr/>
        <a:lstStyle/>
        <a:p>
          <a:endParaRPr lang="en-US"/>
        </a:p>
      </dgm:t>
    </dgm:pt>
    <dgm:pt modelId="{6272BAFF-0A09-1B4A-9CA5-D158D937E7C3}">
      <dgm:prSet/>
      <dgm:spPr>
        <a:ln>
          <a:solidFill>
            <a:schemeClr val="accent5">
              <a:lumMod val="75000"/>
            </a:schemeClr>
          </a:solidFill>
        </a:ln>
      </dgm:spPr>
      <dgm:t>
        <a:bodyPr/>
        <a:lstStyle/>
        <a:p>
          <a:pPr rtl="0"/>
          <a:r>
            <a:rPr lang="en-US" dirty="0"/>
            <a:t>Attackers can forge the values that are placed in HTTP and network headers and exploit this vulnerability by placing data directly into the headers</a:t>
          </a:r>
        </a:p>
      </dgm:t>
    </dgm:pt>
    <dgm:pt modelId="{3C6B4321-6882-F94F-A1DA-483FB1CAB706}" cxnId="{BB760813-27DC-C446-9CBF-33F65D262F0F}" type="parTrans">
      <dgm:prSet/>
      <dgm:spPr/>
      <dgm:t>
        <a:bodyPr/>
        <a:lstStyle/>
        <a:p>
          <a:endParaRPr lang="en-US"/>
        </a:p>
      </dgm:t>
    </dgm:pt>
    <dgm:pt modelId="{9E594EBD-C4F2-EA42-B4FA-E749CAADC767}" cxnId="{BB760813-27DC-C446-9CBF-33F65D262F0F}" type="sibTrans">
      <dgm:prSet/>
      <dgm:spPr/>
      <dgm:t>
        <a:bodyPr/>
        <a:lstStyle/>
        <a:p>
          <a:endParaRPr lang="en-US"/>
        </a:p>
      </dgm:t>
    </dgm:pt>
    <dgm:pt modelId="{7B0C6597-ABC3-5E4F-BF93-38742306E0B2}">
      <dgm:prSet custT="1"/>
      <dgm:spPr>
        <a:solidFill>
          <a:schemeClr val="accent3">
            <a:lumMod val="75000"/>
          </a:schemeClr>
        </a:solidFill>
      </dgm:spPr>
      <dgm:t>
        <a:bodyPr/>
        <a:lstStyle/>
        <a:p>
          <a:pPr rtl="0"/>
          <a:r>
            <a:rPr lang="en-US" sz="1800" b="1" dirty="0">
              <a:solidFill>
                <a:schemeClr val="accent6">
                  <a:lumMod val="40000"/>
                  <a:lumOff val="60000"/>
                </a:schemeClr>
              </a:solidFill>
            </a:rPr>
            <a:t>Second-order injection</a:t>
          </a:r>
        </a:p>
      </dgm:t>
    </dgm:pt>
    <dgm:pt modelId="{C65A0A1A-8E31-D946-A7EC-6A38011C4ED1}" cxnId="{F3F0718D-1354-9C41-B76C-EFB7A139E25B}" type="parTrans">
      <dgm:prSet/>
      <dgm:spPr/>
      <dgm:t>
        <a:bodyPr/>
        <a:lstStyle/>
        <a:p>
          <a:endParaRPr lang="en-US"/>
        </a:p>
      </dgm:t>
    </dgm:pt>
    <dgm:pt modelId="{F946BDDC-F435-2A44-9C6F-7DD114DE12EC}" cxnId="{F3F0718D-1354-9C41-B76C-EFB7A139E25B}" type="sibTrans">
      <dgm:prSet/>
      <dgm:spPr/>
      <dgm:t>
        <a:bodyPr/>
        <a:lstStyle/>
        <a:p>
          <a:endParaRPr lang="en-US"/>
        </a:p>
      </dgm:t>
    </dgm:pt>
    <dgm:pt modelId="{B341C437-17B1-5E47-8382-52377672EAEE}">
      <dgm:prSet/>
      <dgm:spPr>
        <a:ln>
          <a:solidFill>
            <a:schemeClr val="accent3">
              <a:lumMod val="75000"/>
            </a:schemeClr>
          </a:solidFill>
        </a:ln>
      </dgm:spPr>
      <dgm:t>
        <a:bodyPr/>
        <a:lstStyle/>
        <a:p>
          <a:pPr rtl="0"/>
          <a:r>
            <a:rPr lang="en-US" dirty="0"/>
            <a:t>A malicious user could rely on data already present in the system or database to trigger an SQL injection attack, so when the attack occurs, the input that modifies the query to cause an attack does not come from the user, but from within the system itself</a:t>
          </a:r>
        </a:p>
      </dgm:t>
    </dgm:pt>
    <dgm:pt modelId="{93232793-6147-2F42-BF24-4A98DC18AE63}" cxnId="{DB022FDA-257A-7047-B359-A5944E95ED5D}" type="parTrans">
      <dgm:prSet/>
      <dgm:spPr/>
      <dgm:t>
        <a:bodyPr/>
        <a:lstStyle/>
        <a:p>
          <a:endParaRPr lang="en-US"/>
        </a:p>
      </dgm:t>
    </dgm:pt>
    <dgm:pt modelId="{843524D9-B861-F54C-897D-E804C4CE086B}" cxnId="{DB022FDA-257A-7047-B359-A5944E95ED5D}" type="sibTrans">
      <dgm:prSet/>
      <dgm:spPr/>
      <dgm:t>
        <a:bodyPr/>
        <a:lstStyle/>
        <a:p>
          <a:endParaRPr lang="en-US"/>
        </a:p>
      </dgm:t>
    </dgm:pt>
    <dgm:pt modelId="{49530B86-CEB5-8443-BCA3-BE15206FF3FD}">
      <dgm:prSet custT="1"/>
      <dgm:spPr>
        <a:solidFill>
          <a:schemeClr val="accent5">
            <a:lumMod val="75000"/>
          </a:schemeClr>
        </a:solidFill>
      </dgm:spPr>
      <dgm:t>
        <a:bodyPr/>
        <a:lstStyle/>
        <a:p>
          <a:pPr rtl="0"/>
          <a:r>
            <a:rPr lang="en-US" sz="1800" b="1" dirty="0">
              <a:solidFill>
                <a:schemeClr val="accent6">
                  <a:lumMod val="40000"/>
                  <a:lumOff val="60000"/>
                </a:schemeClr>
              </a:solidFill>
            </a:rPr>
            <a:t>Cookies</a:t>
          </a:r>
        </a:p>
      </dgm:t>
    </dgm:pt>
    <dgm:pt modelId="{54973708-BCEE-FB4F-9802-4D61073E9ECD}" cxnId="{FDE3048E-E963-4D41-8940-48338D186958}" type="parTrans">
      <dgm:prSet/>
      <dgm:spPr/>
      <dgm:t>
        <a:bodyPr/>
        <a:lstStyle/>
        <a:p>
          <a:endParaRPr lang="en-US"/>
        </a:p>
      </dgm:t>
    </dgm:pt>
    <dgm:pt modelId="{18D2BF48-2679-C043-865C-236075530C0B}" cxnId="{FDE3048E-E963-4D41-8940-48338D186958}" type="sibTrans">
      <dgm:prSet/>
      <dgm:spPr/>
      <dgm:t>
        <a:bodyPr/>
        <a:lstStyle/>
        <a:p>
          <a:endParaRPr lang="en-US"/>
        </a:p>
      </dgm:t>
    </dgm:pt>
    <dgm:pt modelId="{B55A9BA4-A4E5-F749-A99D-958FB8B485AD}">
      <dgm:prSet/>
      <dgm:spPr>
        <a:ln>
          <a:solidFill>
            <a:schemeClr val="accent5">
              <a:lumMod val="75000"/>
            </a:schemeClr>
          </a:solidFill>
        </a:ln>
      </dgm:spPr>
      <dgm:t>
        <a:bodyPr/>
        <a:lstStyle/>
        <a:p>
          <a:pPr rtl="0"/>
          <a:r>
            <a:rPr lang="en-US" dirty="0"/>
            <a:t>An attacker could alter cookies such that when the application server builds an SQL query based on the cookie’s content, the structure and function of the query is modified</a:t>
          </a:r>
        </a:p>
      </dgm:t>
    </dgm:pt>
    <dgm:pt modelId="{539EABEF-B344-ED4C-8B3B-90F95C45A54B}" cxnId="{D9FC286C-EBCC-AF44-B128-E885745A57EA}" type="parTrans">
      <dgm:prSet/>
      <dgm:spPr/>
      <dgm:t>
        <a:bodyPr/>
        <a:lstStyle/>
        <a:p>
          <a:endParaRPr lang="en-US"/>
        </a:p>
      </dgm:t>
    </dgm:pt>
    <dgm:pt modelId="{FD7482FE-054E-924C-9DBE-9CA798B631DB}" cxnId="{D9FC286C-EBCC-AF44-B128-E885745A57EA}" type="sibTrans">
      <dgm:prSet/>
      <dgm:spPr/>
      <dgm:t>
        <a:bodyPr/>
        <a:lstStyle/>
        <a:p>
          <a:endParaRPr lang="en-US"/>
        </a:p>
      </dgm:t>
    </dgm:pt>
    <dgm:pt modelId="{7614CB46-C29C-664D-9BC3-3176EC3774A3}">
      <dgm:prSet custT="1"/>
      <dgm:spPr>
        <a:solidFill>
          <a:schemeClr val="accent3">
            <a:lumMod val="75000"/>
          </a:schemeClr>
        </a:solidFill>
      </dgm:spPr>
      <dgm:t>
        <a:bodyPr/>
        <a:lstStyle/>
        <a:p>
          <a:pPr rtl="0"/>
          <a:r>
            <a:rPr lang="en-US" sz="1800" b="1" dirty="0">
              <a:solidFill>
                <a:schemeClr val="accent6">
                  <a:lumMod val="40000"/>
                  <a:lumOff val="60000"/>
                </a:schemeClr>
              </a:solidFill>
            </a:rPr>
            <a:t>Physical user input</a:t>
          </a:r>
        </a:p>
      </dgm:t>
    </dgm:pt>
    <dgm:pt modelId="{799554AD-8A96-BC42-AE48-B05BF165BFB4}" cxnId="{97DAC05D-2E69-9841-976D-63ADBDB5B3F3}" type="parTrans">
      <dgm:prSet/>
      <dgm:spPr/>
      <dgm:t>
        <a:bodyPr/>
        <a:lstStyle/>
        <a:p>
          <a:endParaRPr lang="en-US"/>
        </a:p>
      </dgm:t>
    </dgm:pt>
    <dgm:pt modelId="{B5DB7DEA-654C-B14C-AB1B-78E1C6E68196}" cxnId="{97DAC05D-2E69-9841-976D-63ADBDB5B3F3}" type="sibTrans">
      <dgm:prSet/>
      <dgm:spPr/>
      <dgm:t>
        <a:bodyPr/>
        <a:lstStyle/>
        <a:p>
          <a:endParaRPr lang="en-US"/>
        </a:p>
      </dgm:t>
    </dgm:pt>
    <dgm:pt modelId="{A14DE3FD-071D-4848-A327-11FD94BE7480}">
      <dgm:prSet/>
      <dgm:spPr>
        <a:ln>
          <a:solidFill>
            <a:schemeClr val="accent3">
              <a:lumMod val="75000"/>
            </a:schemeClr>
          </a:solidFill>
        </a:ln>
      </dgm:spPr>
      <dgm:t>
        <a:bodyPr/>
        <a:lstStyle/>
        <a:p>
          <a:pPr rtl="0"/>
          <a:r>
            <a:rPr lang="en-US" dirty="0"/>
            <a:t>Applying user input that constructs an attack outside the realm of web requests</a:t>
          </a:r>
        </a:p>
      </dgm:t>
    </dgm:pt>
    <dgm:pt modelId="{6DF2F26D-DA4C-354A-B681-96E77E1C3DEC}" cxnId="{85163ACB-D1D0-7D41-9628-B13A3CE04E35}" type="parTrans">
      <dgm:prSet/>
      <dgm:spPr/>
      <dgm:t>
        <a:bodyPr/>
        <a:lstStyle/>
        <a:p>
          <a:endParaRPr lang="en-US"/>
        </a:p>
      </dgm:t>
    </dgm:pt>
    <dgm:pt modelId="{97695905-3095-6F41-BE04-6EF04FB595E7}" cxnId="{85163ACB-D1D0-7D41-9628-B13A3CE04E35}" type="sibTrans">
      <dgm:prSet/>
      <dgm:spPr/>
      <dgm:t>
        <a:bodyPr/>
        <a:lstStyle/>
        <a:p>
          <a:endParaRPr lang="en-US"/>
        </a:p>
      </dgm:t>
    </dgm:pt>
    <dgm:pt modelId="{2BCFD59D-931A-5641-8EF6-120332DFB91E}" type="pres">
      <dgm:prSet presAssocID="{E4F11CF5-3784-AE4D-A5C0-E8A93FB3E7CC}" presName="linear" presStyleCnt="0">
        <dgm:presLayoutVars>
          <dgm:dir/>
          <dgm:animLvl val="lvl"/>
          <dgm:resizeHandles val="exact"/>
        </dgm:presLayoutVars>
      </dgm:prSet>
      <dgm:spPr/>
    </dgm:pt>
    <dgm:pt modelId="{A7842911-1265-AA4D-9D75-96027A8FA5A6}" type="pres">
      <dgm:prSet presAssocID="{15E9F13E-6F3A-DE47-AF42-AAFE40D9BCC6}" presName="parentLin" presStyleCnt="0"/>
      <dgm:spPr/>
    </dgm:pt>
    <dgm:pt modelId="{9ADA4AA5-8D81-4845-82E3-47DDCEDBE16E}" type="pres">
      <dgm:prSet presAssocID="{15E9F13E-6F3A-DE47-AF42-AAFE40D9BCC6}" presName="parentLeftMargin" presStyleLbl="node1" presStyleIdx="0" presStyleCnt="5"/>
      <dgm:spPr/>
    </dgm:pt>
    <dgm:pt modelId="{49DE32D0-A3E0-634B-A0BA-EB313BB093B1}" type="pres">
      <dgm:prSet presAssocID="{15E9F13E-6F3A-DE47-AF42-AAFE40D9BCC6}" presName="parentText" presStyleLbl="node1" presStyleIdx="0" presStyleCnt="5">
        <dgm:presLayoutVars>
          <dgm:chMax val="0"/>
          <dgm:bulletEnabled val="1"/>
        </dgm:presLayoutVars>
      </dgm:prSet>
      <dgm:spPr/>
    </dgm:pt>
    <dgm:pt modelId="{4034D5E1-0DCE-3D4F-A823-6B5FF55DCB3D}" type="pres">
      <dgm:prSet presAssocID="{15E9F13E-6F3A-DE47-AF42-AAFE40D9BCC6}" presName="negativeSpace" presStyleCnt="0"/>
      <dgm:spPr/>
    </dgm:pt>
    <dgm:pt modelId="{24C470D0-E073-9C48-8B05-D345ECE226DF}" type="pres">
      <dgm:prSet presAssocID="{15E9F13E-6F3A-DE47-AF42-AAFE40D9BCC6}" presName="childText" presStyleLbl="conFgAcc1" presStyleIdx="0" presStyleCnt="5">
        <dgm:presLayoutVars>
          <dgm:bulletEnabled val="1"/>
        </dgm:presLayoutVars>
      </dgm:prSet>
      <dgm:spPr/>
    </dgm:pt>
    <dgm:pt modelId="{3F0318AA-E6EE-8E48-A563-A6343B85177E}" type="pres">
      <dgm:prSet presAssocID="{6E7F737F-EDC5-0D41-910E-FC93CA6FAFDE}" presName="spaceBetweenRectangles" presStyleCnt="0"/>
      <dgm:spPr/>
    </dgm:pt>
    <dgm:pt modelId="{B288BDAA-1110-214B-8FD3-E67B13D69B6E}" type="pres">
      <dgm:prSet presAssocID="{491FCB85-8357-4F4B-B05D-5484C13F4329}" presName="parentLin" presStyleCnt="0"/>
      <dgm:spPr/>
    </dgm:pt>
    <dgm:pt modelId="{EDD02C74-B40F-CD4C-8FCA-DBC81872B19F}" type="pres">
      <dgm:prSet presAssocID="{491FCB85-8357-4F4B-B05D-5484C13F4329}" presName="parentLeftMargin" presStyleLbl="node1" presStyleIdx="0" presStyleCnt="5"/>
      <dgm:spPr/>
    </dgm:pt>
    <dgm:pt modelId="{B6590F0A-960D-A44D-9693-1DDA5793ED80}" type="pres">
      <dgm:prSet presAssocID="{491FCB85-8357-4F4B-B05D-5484C13F4329}" presName="parentText" presStyleLbl="node1" presStyleIdx="1" presStyleCnt="5">
        <dgm:presLayoutVars>
          <dgm:chMax val="0"/>
          <dgm:bulletEnabled val="1"/>
        </dgm:presLayoutVars>
      </dgm:prSet>
      <dgm:spPr/>
    </dgm:pt>
    <dgm:pt modelId="{E25A1E38-D126-B846-A025-C8D7510DB80E}" type="pres">
      <dgm:prSet presAssocID="{491FCB85-8357-4F4B-B05D-5484C13F4329}" presName="negativeSpace" presStyleCnt="0"/>
      <dgm:spPr/>
    </dgm:pt>
    <dgm:pt modelId="{F347A860-BF20-F343-AE0E-F894CF3A2B77}" type="pres">
      <dgm:prSet presAssocID="{491FCB85-8357-4F4B-B05D-5484C13F4329}" presName="childText" presStyleLbl="conFgAcc1" presStyleIdx="1" presStyleCnt="5">
        <dgm:presLayoutVars>
          <dgm:bulletEnabled val="1"/>
        </dgm:presLayoutVars>
      </dgm:prSet>
      <dgm:spPr/>
    </dgm:pt>
    <dgm:pt modelId="{2B4F25B6-A242-3942-931E-63ED986B2BBE}" type="pres">
      <dgm:prSet presAssocID="{356B8FD1-26AA-814B-9094-DD0CF0390CD3}" presName="spaceBetweenRectangles" presStyleCnt="0"/>
      <dgm:spPr/>
    </dgm:pt>
    <dgm:pt modelId="{E2F88B07-3075-9444-8AB1-4BF5DBAEDD9B}" type="pres">
      <dgm:prSet presAssocID="{7B0C6597-ABC3-5E4F-BF93-38742306E0B2}" presName="parentLin" presStyleCnt="0"/>
      <dgm:spPr/>
    </dgm:pt>
    <dgm:pt modelId="{9C185153-152C-D943-8B6D-FBB0449897B1}" type="pres">
      <dgm:prSet presAssocID="{7B0C6597-ABC3-5E4F-BF93-38742306E0B2}" presName="parentLeftMargin" presStyleLbl="node1" presStyleIdx="1" presStyleCnt="5"/>
      <dgm:spPr/>
    </dgm:pt>
    <dgm:pt modelId="{BA985232-B7AE-214D-B627-6183C6D03381}" type="pres">
      <dgm:prSet presAssocID="{7B0C6597-ABC3-5E4F-BF93-38742306E0B2}" presName="parentText" presStyleLbl="node1" presStyleIdx="2" presStyleCnt="5">
        <dgm:presLayoutVars>
          <dgm:chMax val="0"/>
          <dgm:bulletEnabled val="1"/>
        </dgm:presLayoutVars>
      </dgm:prSet>
      <dgm:spPr/>
    </dgm:pt>
    <dgm:pt modelId="{2068409E-150D-F945-9411-969D30DAB1CB}" type="pres">
      <dgm:prSet presAssocID="{7B0C6597-ABC3-5E4F-BF93-38742306E0B2}" presName="negativeSpace" presStyleCnt="0"/>
      <dgm:spPr/>
    </dgm:pt>
    <dgm:pt modelId="{D121F9AD-CE7C-774F-8AB4-1CD37265180C}" type="pres">
      <dgm:prSet presAssocID="{7B0C6597-ABC3-5E4F-BF93-38742306E0B2}" presName="childText" presStyleLbl="conFgAcc1" presStyleIdx="2" presStyleCnt="5">
        <dgm:presLayoutVars>
          <dgm:bulletEnabled val="1"/>
        </dgm:presLayoutVars>
      </dgm:prSet>
      <dgm:spPr/>
    </dgm:pt>
    <dgm:pt modelId="{812B8A31-D98F-5F4D-85DC-FDF903C9EADF}" type="pres">
      <dgm:prSet presAssocID="{F946BDDC-F435-2A44-9C6F-7DD114DE12EC}" presName="spaceBetweenRectangles" presStyleCnt="0"/>
      <dgm:spPr/>
    </dgm:pt>
    <dgm:pt modelId="{58B90200-A447-7E46-A7F5-BF74B8765A7C}" type="pres">
      <dgm:prSet presAssocID="{49530B86-CEB5-8443-BCA3-BE15206FF3FD}" presName="parentLin" presStyleCnt="0"/>
      <dgm:spPr/>
    </dgm:pt>
    <dgm:pt modelId="{D4E7FFE6-8577-3D4F-9934-63B359F29951}" type="pres">
      <dgm:prSet presAssocID="{49530B86-CEB5-8443-BCA3-BE15206FF3FD}" presName="parentLeftMargin" presStyleLbl="node1" presStyleIdx="2" presStyleCnt="5"/>
      <dgm:spPr/>
    </dgm:pt>
    <dgm:pt modelId="{3ADE7EA7-5C2B-0149-81B6-8B0314A71EF4}" type="pres">
      <dgm:prSet presAssocID="{49530B86-CEB5-8443-BCA3-BE15206FF3FD}" presName="parentText" presStyleLbl="node1" presStyleIdx="3" presStyleCnt="5">
        <dgm:presLayoutVars>
          <dgm:chMax val="0"/>
          <dgm:bulletEnabled val="1"/>
        </dgm:presLayoutVars>
      </dgm:prSet>
      <dgm:spPr/>
    </dgm:pt>
    <dgm:pt modelId="{9845803D-461D-C840-8A9F-1E8339ED3AE7}" type="pres">
      <dgm:prSet presAssocID="{49530B86-CEB5-8443-BCA3-BE15206FF3FD}" presName="negativeSpace" presStyleCnt="0"/>
      <dgm:spPr/>
    </dgm:pt>
    <dgm:pt modelId="{88B01C00-B76C-3947-AC33-98172F4ED25D}" type="pres">
      <dgm:prSet presAssocID="{49530B86-CEB5-8443-BCA3-BE15206FF3FD}" presName="childText" presStyleLbl="conFgAcc1" presStyleIdx="3" presStyleCnt="5">
        <dgm:presLayoutVars>
          <dgm:bulletEnabled val="1"/>
        </dgm:presLayoutVars>
      </dgm:prSet>
      <dgm:spPr/>
    </dgm:pt>
    <dgm:pt modelId="{6C9F4F91-C7CE-F84F-9CB4-7ADCB885E7D8}" type="pres">
      <dgm:prSet presAssocID="{18D2BF48-2679-C043-865C-236075530C0B}" presName="spaceBetweenRectangles" presStyleCnt="0"/>
      <dgm:spPr/>
    </dgm:pt>
    <dgm:pt modelId="{43EE67AF-BB2F-8047-AB87-93188F4A1C1C}" type="pres">
      <dgm:prSet presAssocID="{7614CB46-C29C-664D-9BC3-3176EC3774A3}" presName="parentLin" presStyleCnt="0"/>
      <dgm:spPr/>
    </dgm:pt>
    <dgm:pt modelId="{9C018BB4-A654-5040-91D2-3536EB220543}" type="pres">
      <dgm:prSet presAssocID="{7614CB46-C29C-664D-9BC3-3176EC3774A3}" presName="parentLeftMargin" presStyleLbl="node1" presStyleIdx="3" presStyleCnt="5"/>
      <dgm:spPr/>
    </dgm:pt>
    <dgm:pt modelId="{F5A2D54C-DF6E-2240-B8E6-152B0641B7CD}" type="pres">
      <dgm:prSet presAssocID="{7614CB46-C29C-664D-9BC3-3176EC3774A3}" presName="parentText" presStyleLbl="node1" presStyleIdx="4" presStyleCnt="5">
        <dgm:presLayoutVars>
          <dgm:chMax val="0"/>
          <dgm:bulletEnabled val="1"/>
        </dgm:presLayoutVars>
      </dgm:prSet>
      <dgm:spPr/>
    </dgm:pt>
    <dgm:pt modelId="{AE8F8B95-59BB-1D41-916D-070E2D365198}" type="pres">
      <dgm:prSet presAssocID="{7614CB46-C29C-664D-9BC3-3176EC3774A3}" presName="negativeSpace" presStyleCnt="0"/>
      <dgm:spPr/>
    </dgm:pt>
    <dgm:pt modelId="{BAB3709E-891A-2C49-B74B-15794BD79DCF}" type="pres">
      <dgm:prSet presAssocID="{7614CB46-C29C-664D-9BC3-3176EC3774A3}" presName="childText" presStyleLbl="conFgAcc1" presStyleIdx="4" presStyleCnt="5">
        <dgm:presLayoutVars>
          <dgm:bulletEnabled val="1"/>
        </dgm:presLayoutVars>
      </dgm:prSet>
      <dgm:spPr/>
    </dgm:pt>
  </dgm:ptLst>
  <dgm:cxnLst>
    <dgm:cxn modelId="{91A68D0C-854B-D040-B392-207B98AD5658}" type="presOf" srcId="{524F4694-479A-634E-A94B-FBA266C58145}" destId="{24C470D0-E073-9C48-8B05-D345ECE226DF}" srcOrd="0" destOrd="0" presId="urn:microsoft.com/office/officeart/2005/8/layout/list1"/>
    <dgm:cxn modelId="{91DC700E-EAF4-FE45-9342-13402EBAA0E3}" type="presOf" srcId="{B341C437-17B1-5E47-8382-52377672EAEE}" destId="{D121F9AD-CE7C-774F-8AB4-1CD37265180C}" srcOrd="0" destOrd="0" presId="urn:microsoft.com/office/officeart/2005/8/layout/list1"/>
    <dgm:cxn modelId="{BB760813-27DC-C446-9CBF-33F65D262F0F}" srcId="{491FCB85-8357-4F4B-B05D-5484C13F4329}" destId="{6272BAFF-0A09-1B4A-9CA5-D158D937E7C3}" srcOrd="0" destOrd="0" parTransId="{3C6B4321-6882-F94F-A1DA-483FB1CAB706}" sibTransId="{9E594EBD-C4F2-EA42-B4FA-E749CAADC767}"/>
    <dgm:cxn modelId="{E8855C14-4F6B-5347-AFFE-FF33C4AEDBC6}" srcId="{E4F11CF5-3784-AE4D-A5C0-E8A93FB3E7CC}" destId="{15E9F13E-6F3A-DE47-AF42-AAFE40D9BCC6}" srcOrd="0" destOrd="0" parTransId="{3C5DF413-B4D7-F140-8ECB-E3B7264CBE45}" sibTransId="{6E7F737F-EDC5-0D41-910E-FC93CA6FAFDE}"/>
    <dgm:cxn modelId="{5A585C2E-78CE-C54C-90A4-AAADB9AF5ADA}" type="presOf" srcId="{E4F11CF5-3784-AE4D-A5C0-E8A93FB3E7CC}" destId="{2BCFD59D-931A-5641-8EF6-120332DFB91E}" srcOrd="0" destOrd="0" presId="urn:microsoft.com/office/officeart/2005/8/layout/list1"/>
    <dgm:cxn modelId="{6AF61A3D-FC7D-1A48-809B-5A21EE0C4435}" srcId="{E4F11CF5-3784-AE4D-A5C0-E8A93FB3E7CC}" destId="{491FCB85-8357-4F4B-B05D-5484C13F4329}" srcOrd="1" destOrd="0" parTransId="{9C93A369-D636-1248-81EE-DC1B9505E399}" sibTransId="{356B8FD1-26AA-814B-9094-DD0CF0390CD3}"/>
    <dgm:cxn modelId="{97DAC05D-2E69-9841-976D-63ADBDB5B3F3}" srcId="{E4F11CF5-3784-AE4D-A5C0-E8A93FB3E7CC}" destId="{7614CB46-C29C-664D-9BC3-3176EC3774A3}" srcOrd="4" destOrd="0" parTransId="{799554AD-8A96-BC42-AE48-B05BF165BFB4}" sibTransId="{B5DB7DEA-654C-B14C-AB1B-78E1C6E68196}"/>
    <dgm:cxn modelId="{D9FC286C-EBCC-AF44-B128-E885745A57EA}" srcId="{49530B86-CEB5-8443-BCA3-BE15206FF3FD}" destId="{B55A9BA4-A4E5-F749-A99D-958FB8B485AD}" srcOrd="0" destOrd="0" parTransId="{539EABEF-B344-ED4C-8B3B-90F95C45A54B}" sibTransId="{FD7482FE-054E-924C-9DBE-9CA798B631DB}"/>
    <dgm:cxn modelId="{0D0D297B-3A3A-3248-AB32-986B4FBE9006}" type="presOf" srcId="{491FCB85-8357-4F4B-B05D-5484C13F4329}" destId="{B6590F0A-960D-A44D-9693-1DDA5793ED80}" srcOrd="1" destOrd="0" presId="urn:microsoft.com/office/officeart/2005/8/layout/list1"/>
    <dgm:cxn modelId="{F3F0718D-1354-9C41-B76C-EFB7A139E25B}" srcId="{E4F11CF5-3784-AE4D-A5C0-E8A93FB3E7CC}" destId="{7B0C6597-ABC3-5E4F-BF93-38742306E0B2}" srcOrd="2" destOrd="0" parTransId="{C65A0A1A-8E31-D946-A7EC-6A38011C4ED1}" sibTransId="{F946BDDC-F435-2A44-9C6F-7DD114DE12EC}"/>
    <dgm:cxn modelId="{FDE3048E-E963-4D41-8940-48338D186958}" srcId="{E4F11CF5-3784-AE4D-A5C0-E8A93FB3E7CC}" destId="{49530B86-CEB5-8443-BCA3-BE15206FF3FD}" srcOrd="3" destOrd="0" parTransId="{54973708-BCEE-FB4F-9802-4D61073E9ECD}" sibTransId="{18D2BF48-2679-C043-865C-236075530C0B}"/>
    <dgm:cxn modelId="{E8267198-54D5-434A-9928-DC4D36DF31B9}" type="presOf" srcId="{15E9F13E-6F3A-DE47-AF42-AAFE40D9BCC6}" destId="{9ADA4AA5-8D81-4845-82E3-47DDCEDBE16E}" srcOrd="0" destOrd="0" presId="urn:microsoft.com/office/officeart/2005/8/layout/list1"/>
    <dgm:cxn modelId="{1E0F509D-2B5E-DA4F-8E4D-270E27F38796}" type="presOf" srcId="{7B0C6597-ABC3-5E4F-BF93-38742306E0B2}" destId="{9C185153-152C-D943-8B6D-FBB0449897B1}" srcOrd="0" destOrd="0" presId="urn:microsoft.com/office/officeart/2005/8/layout/list1"/>
    <dgm:cxn modelId="{C4A9DA9F-D8D3-534A-93B0-4383E59347F9}" type="presOf" srcId="{491FCB85-8357-4F4B-B05D-5484C13F4329}" destId="{EDD02C74-B40F-CD4C-8FCA-DBC81872B19F}" srcOrd="0" destOrd="0" presId="urn:microsoft.com/office/officeart/2005/8/layout/list1"/>
    <dgm:cxn modelId="{B54D3EA4-44C1-8545-A9A1-7FF15A0AF0B8}" type="presOf" srcId="{A14DE3FD-071D-4848-A327-11FD94BE7480}" destId="{BAB3709E-891A-2C49-B74B-15794BD79DCF}" srcOrd="0" destOrd="0" presId="urn:microsoft.com/office/officeart/2005/8/layout/list1"/>
    <dgm:cxn modelId="{884F11A7-4D11-3E40-82D6-CC8CA5EBF163}" type="presOf" srcId="{6272BAFF-0A09-1B4A-9CA5-D158D937E7C3}" destId="{F347A860-BF20-F343-AE0E-F894CF3A2B77}" srcOrd="0" destOrd="0" presId="urn:microsoft.com/office/officeart/2005/8/layout/list1"/>
    <dgm:cxn modelId="{519A31AF-9ADC-1040-88F8-1F89FF4BE6B4}" type="presOf" srcId="{7B0C6597-ABC3-5E4F-BF93-38742306E0B2}" destId="{BA985232-B7AE-214D-B627-6183C6D03381}" srcOrd="1" destOrd="0" presId="urn:microsoft.com/office/officeart/2005/8/layout/list1"/>
    <dgm:cxn modelId="{1ACDA3C0-F47A-D842-B485-0EFCFBC0D319}" type="presOf" srcId="{7614CB46-C29C-664D-9BC3-3176EC3774A3}" destId="{9C018BB4-A654-5040-91D2-3536EB220543}" srcOrd="0" destOrd="0" presId="urn:microsoft.com/office/officeart/2005/8/layout/list1"/>
    <dgm:cxn modelId="{0B3353C1-4F1A-5846-9545-6A4FADF851DC}" type="presOf" srcId="{7614CB46-C29C-664D-9BC3-3176EC3774A3}" destId="{F5A2D54C-DF6E-2240-B8E6-152B0641B7CD}" srcOrd="1" destOrd="0" presId="urn:microsoft.com/office/officeart/2005/8/layout/list1"/>
    <dgm:cxn modelId="{85163ACB-D1D0-7D41-9628-B13A3CE04E35}" srcId="{7614CB46-C29C-664D-9BC3-3176EC3774A3}" destId="{A14DE3FD-071D-4848-A327-11FD94BE7480}" srcOrd="0" destOrd="0" parTransId="{6DF2F26D-DA4C-354A-B681-96E77E1C3DEC}" sibTransId="{97695905-3095-6F41-BE04-6EF04FB595E7}"/>
    <dgm:cxn modelId="{C7C6BDD3-0855-0A4F-A2A1-5C57358DAFBD}" type="presOf" srcId="{15E9F13E-6F3A-DE47-AF42-AAFE40D9BCC6}" destId="{49DE32D0-A3E0-634B-A0BA-EB313BB093B1}" srcOrd="1" destOrd="0" presId="urn:microsoft.com/office/officeart/2005/8/layout/list1"/>
    <dgm:cxn modelId="{DB022FDA-257A-7047-B359-A5944E95ED5D}" srcId="{7B0C6597-ABC3-5E4F-BF93-38742306E0B2}" destId="{B341C437-17B1-5E47-8382-52377672EAEE}" srcOrd="0" destOrd="0" parTransId="{93232793-6147-2F42-BF24-4A98DC18AE63}" sibTransId="{843524D9-B861-F54C-897D-E804C4CE086B}"/>
    <dgm:cxn modelId="{08CD32DA-80E7-D84A-A163-A154631F7B26}" type="presOf" srcId="{B55A9BA4-A4E5-F749-A99D-958FB8B485AD}" destId="{88B01C00-B76C-3947-AC33-98172F4ED25D}" srcOrd="0" destOrd="0" presId="urn:microsoft.com/office/officeart/2005/8/layout/list1"/>
    <dgm:cxn modelId="{A5656EF0-2431-0C4C-92D7-3E3790D06210}" type="presOf" srcId="{49530B86-CEB5-8443-BCA3-BE15206FF3FD}" destId="{3ADE7EA7-5C2B-0149-81B6-8B0314A71EF4}" srcOrd="1" destOrd="0" presId="urn:microsoft.com/office/officeart/2005/8/layout/list1"/>
    <dgm:cxn modelId="{ACA9A7F3-196F-0E42-B188-6548B194A38F}" type="presOf" srcId="{49530B86-CEB5-8443-BCA3-BE15206FF3FD}" destId="{D4E7FFE6-8577-3D4F-9934-63B359F29951}" srcOrd="0" destOrd="0" presId="urn:microsoft.com/office/officeart/2005/8/layout/list1"/>
    <dgm:cxn modelId="{AC649DF8-F572-E544-A091-1DA678B24D0D}" srcId="{15E9F13E-6F3A-DE47-AF42-AAFE40D9BCC6}" destId="{524F4694-479A-634E-A94B-FBA266C58145}" srcOrd="0" destOrd="0" parTransId="{D36FC29E-8ED0-F748-90C3-DFEF50BD8E3F}" sibTransId="{3FE53754-6A36-C946-9877-1E20E39F25E4}"/>
    <dgm:cxn modelId="{3289B6A0-4A30-934B-A790-35BEE69EA625}" type="presParOf" srcId="{2BCFD59D-931A-5641-8EF6-120332DFB91E}" destId="{A7842911-1265-AA4D-9D75-96027A8FA5A6}" srcOrd="0" destOrd="0" presId="urn:microsoft.com/office/officeart/2005/8/layout/list1"/>
    <dgm:cxn modelId="{19EC9C1F-CABA-7143-B23E-5F60623CE213}" type="presParOf" srcId="{A7842911-1265-AA4D-9D75-96027A8FA5A6}" destId="{9ADA4AA5-8D81-4845-82E3-47DDCEDBE16E}" srcOrd="0" destOrd="0" presId="urn:microsoft.com/office/officeart/2005/8/layout/list1"/>
    <dgm:cxn modelId="{A019E3C2-D20D-D94B-8098-EA3C7260B631}" type="presParOf" srcId="{A7842911-1265-AA4D-9D75-96027A8FA5A6}" destId="{49DE32D0-A3E0-634B-A0BA-EB313BB093B1}" srcOrd="1" destOrd="0" presId="urn:microsoft.com/office/officeart/2005/8/layout/list1"/>
    <dgm:cxn modelId="{C8319237-C79A-464D-8FEA-BA0940A7E8BD}" type="presParOf" srcId="{2BCFD59D-931A-5641-8EF6-120332DFB91E}" destId="{4034D5E1-0DCE-3D4F-A823-6B5FF55DCB3D}" srcOrd="1" destOrd="0" presId="urn:microsoft.com/office/officeart/2005/8/layout/list1"/>
    <dgm:cxn modelId="{09F11CCC-C2B9-E742-A5A2-16B1CDA89434}" type="presParOf" srcId="{2BCFD59D-931A-5641-8EF6-120332DFB91E}" destId="{24C470D0-E073-9C48-8B05-D345ECE226DF}" srcOrd="2" destOrd="0" presId="urn:microsoft.com/office/officeart/2005/8/layout/list1"/>
    <dgm:cxn modelId="{DA6C4D78-F32E-3D4C-B2EA-AB5F1A205F7E}" type="presParOf" srcId="{2BCFD59D-931A-5641-8EF6-120332DFB91E}" destId="{3F0318AA-E6EE-8E48-A563-A6343B85177E}" srcOrd="3" destOrd="0" presId="urn:microsoft.com/office/officeart/2005/8/layout/list1"/>
    <dgm:cxn modelId="{3C49A62B-58BB-7148-8496-BA4BB77E952D}" type="presParOf" srcId="{2BCFD59D-931A-5641-8EF6-120332DFB91E}" destId="{B288BDAA-1110-214B-8FD3-E67B13D69B6E}" srcOrd="4" destOrd="0" presId="urn:microsoft.com/office/officeart/2005/8/layout/list1"/>
    <dgm:cxn modelId="{0C5D1825-BB01-9848-AF7B-4F17D05C9815}" type="presParOf" srcId="{B288BDAA-1110-214B-8FD3-E67B13D69B6E}" destId="{EDD02C74-B40F-CD4C-8FCA-DBC81872B19F}" srcOrd="0" destOrd="0" presId="urn:microsoft.com/office/officeart/2005/8/layout/list1"/>
    <dgm:cxn modelId="{B597EF60-8F97-1949-A806-F94289F317C0}" type="presParOf" srcId="{B288BDAA-1110-214B-8FD3-E67B13D69B6E}" destId="{B6590F0A-960D-A44D-9693-1DDA5793ED80}" srcOrd="1" destOrd="0" presId="urn:microsoft.com/office/officeart/2005/8/layout/list1"/>
    <dgm:cxn modelId="{550D4083-2E71-2A44-9511-9E024686723C}" type="presParOf" srcId="{2BCFD59D-931A-5641-8EF6-120332DFB91E}" destId="{E25A1E38-D126-B846-A025-C8D7510DB80E}" srcOrd="5" destOrd="0" presId="urn:microsoft.com/office/officeart/2005/8/layout/list1"/>
    <dgm:cxn modelId="{1B363758-4F0D-B941-A31E-E84ADB8707C2}" type="presParOf" srcId="{2BCFD59D-931A-5641-8EF6-120332DFB91E}" destId="{F347A860-BF20-F343-AE0E-F894CF3A2B77}" srcOrd="6" destOrd="0" presId="urn:microsoft.com/office/officeart/2005/8/layout/list1"/>
    <dgm:cxn modelId="{92D3E50B-C104-534D-A6F9-C4A85C46621E}" type="presParOf" srcId="{2BCFD59D-931A-5641-8EF6-120332DFB91E}" destId="{2B4F25B6-A242-3942-931E-63ED986B2BBE}" srcOrd="7" destOrd="0" presId="urn:microsoft.com/office/officeart/2005/8/layout/list1"/>
    <dgm:cxn modelId="{8CC95261-F3CA-7243-BBEF-8F4DB0790CA9}" type="presParOf" srcId="{2BCFD59D-931A-5641-8EF6-120332DFB91E}" destId="{E2F88B07-3075-9444-8AB1-4BF5DBAEDD9B}" srcOrd="8" destOrd="0" presId="urn:microsoft.com/office/officeart/2005/8/layout/list1"/>
    <dgm:cxn modelId="{FA194C6C-90F5-A747-8C63-23ED0013DEC0}" type="presParOf" srcId="{E2F88B07-3075-9444-8AB1-4BF5DBAEDD9B}" destId="{9C185153-152C-D943-8B6D-FBB0449897B1}" srcOrd="0" destOrd="0" presId="urn:microsoft.com/office/officeart/2005/8/layout/list1"/>
    <dgm:cxn modelId="{4ADE8B9C-542B-3441-A351-998161AC81D8}" type="presParOf" srcId="{E2F88B07-3075-9444-8AB1-4BF5DBAEDD9B}" destId="{BA985232-B7AE-214D-B627-6183C6D03381}" srcOrd="1" destOrd="0" presId="urn:microsoft.com/office/officeart/2005/8/layout/list1"/>
    <dgm:cxn modelId="{2E0A754E-2488-D542-9CBA-CCBD5A6F759F}" type="presParOf" srcId="{2BCFD59D-931A-5641-8EF6-120332DFB91E}" destId="{2068409E-150D-F945-9411-969D30DAB1CB}" srcOrd="9" destOrd="0" presId="urn:microsoft.com/office/officeart/2005/8/layout/list1"/>
    <dgm:cxn modelId="{C7A91268-0468-3442-B893-8D20FEC8B195}" type="presParOf" srcId="{2BCFD59D-931A-5641-8EF6-120332DFB91E}" destId="{D121F9AD-CE7C-774F-8AB4-1CD37265180C}" srcOrd="10" destOrd="0" presId="urn:microsoft.com/office/officeart/2005/8/layout/list1"/>
    <dgm:cxn modelId="{6C2AA879-06C0-2549-A788-68D7E506A08B}" type="presParOf" srcId="{2BCFD59D-931A-5641-8EF6-120332DFB91E}" destId="{812B8A31-D98F-5F4D-85DC-FDF903C9EADF}" srcOrd="11" destOrd="0" presId="urn:microsoft.com/office/officeart/2005/8/layout/list1"/>
    <dgm:cxn modelId="{0D408781-E3EB-9C4A-BD65-EBD59BFAADC5}" type="presParOf" srcId="{2BCFD59D-931A-5641-8EF6-120332DFB91E}" destId="{58B90200-A447-7E46-A7F5-BF74B8765A7C}" srcOrd="12" destOrd="0" presId="urn:microsoft.com/office/officeart/2005/8/layout/list1"/>
    <dgm:cxn modelId="{E553A145-7433-E344-9E13-B0DC6BCB6194}" type="presParOf" srcId="{58B90200-A447-7E46-A7F5-BF74B8765A7C}" destId="{D4E7FFE6-8577-3D4F-9934-63B359F29951}" srcOrd="0" destOrd="0" presId="urn:microsoft.com/office/officeart/2005/8/layout/list1"/>
    <dgm:cxn modelId="{4225F08A-2B6A-9C43-8441-34A6B5CEC344}" type="presParOf" srcId="{58B90200-A447-7E46-A7F5-BF74B8765A7C}" destId="{3ADE7EA7-5C2B-0149-81B6-8B0314A71EF4}" srcOrd="1" destOrd="0" presId="urn:microsoft.com/office/officeart/2005/8/layout/list1"/>
    <dgm:cxn modelId="{48750C7F-317C-F440-8950-A04DDDFB12A8}" type="presParOf" srcId="{2BCFD59D-931A-5641-8EF6-120332DFB91E}" destId="{9845803D-461D-C840-8A9F-1E8339ED3AE7}" srcOrd="13" destOrd="0" presId="urn:microsoft.com/office/officeart/2005/8/layout/list1"/>
    <dgm:cxn modelId="{54C73769-5AE5-1344-B311-244E761EB084}" type="presParOf" srcId="{2BCFD59D-931A-5641-8EF6-120332DFB91E}" destId="{88B01C00-B76C-3947-AC33-98172F4ED25D}" srcOrd="14" destOrd="0" presId="urn:microsoft.com/office/officeart/2005/8/layout/list1"/>
    <dgm:cxn modelId="{C0F31F14-2E9E-894D-BC7F-7FD9E2079F41}" type="presParOf" srcId="{2BCFD59D-931A-5641-8EF6-120332DFB91E}" destId="{6C9F4F91-C7CE-F84F-9CB4-7ADCB885E7D8}" srcOrd="15" destOrd="0" presId="urn:microsoft.com/office/officeart/2005/8/layout/list1"/>
    <dgm:cxn modelId="{5ABDB1F9-8926-6748-9EB3-7C41990F951E}" type="presParOf" srcId="{2BCFD59D-931A-5641-8EF6-120332DFB91E}" destId="{43EE67AF-BB2F-8047-AB87-93188F4A1C1C}" srcOrd="16" destOrd="0" presId="urn:microsoft.com/office/officeart/2005/8/layout/list1"/>
    <dgm:cxn modelId="{F5EAF5E9-DC97-B34F-9C93-175490A3B233}" type="presParOf" srcId="{43EE67AF-BB2F-8047-AB87-93188F4A1C1C}" destId="{9C018BB4-A654-5040-91D2-3536EB220543}" srcOrd="0" destOrd="0" presId="urn:microsoft.com/office/officeart/2005/8/layout/list1"/>
    <dgm:cxn modelId="{7EB71844-C5C7-E149-8181-0891B260B55B}" type="presParOf" srcId="{43EE67AF-BB2F-8047-AB87-93188F4A1C1C}" destId="{F5A2D54C-DF6E-2240-B8E6-152B0641B7CD}" srcOrd="1" destOrd="0" presId="urn:microsoft.com/office/officeart/2005/8/layout/list1"/>
    <dgm:cxn modelId="{06688D2D-7321-CC49-969D-9D8DB28DD921}" type="presParOf" srcId="{2BCFD59D-931A-5641-8EF6-120332DFB91E}" destId="{AE8F8B95-59BB-1D41-916D-070E2D365198}" srcOrd="17" destOrd="0" presId="urn:microsoft.com/office/officeart/2005/8/layout/list1"/>
    <dgm:cxn modelId="{16FE085F-1762-9D41-8563-EDC29261136D}" type="presParOf" srcId="{2BCFD59D-931A-5641-8EF6-120332DFB91E}" destId="{BAB3709E-891A-2C49-B74B-15794BD79DCF}" srcOrd="18" destOrd="0" presId="urn:microsoft.com/office/officeart/2005/8/layout/lis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36A4A5-1D56-B443-A7F8-3957C44F0C68}"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ACEBC078-E7EA-7A4F-A3E8-FC306EBD1ADE}">
      <dgm:prSet phldrT="[Text]"/>
      <dgm:spPr>
        <a:solidFill>
          <a:schemeClr val="accent5">
            <a:lumMod val="60000"/>
            <a:lumOff val="40000"/>
          </a:schemeClr>
        </a:solidFill>
      </dgm:spPr>
      <dgm:t>
        <a:bodyPr/>
        <a:lstStyle/>
        <a:p>
          <a:r>
            <a:rPr lang="en-US" dirty="0"/>
            <a:t>Tautology</a:t>
          </a:r>
        </a:p>
      </dgm:t>
    </dgm:pt>
    <dgm:pt modelId="{F8E8BAA2-73E1-914C-ADCA-DACB56961048}" cxnId="{F1E4644B-D629-D34C-A559-4C7EA118BC1F}" type="parTrans">
      <dgm:prSet/>
      <dgm:spPr/>
      <dgm:t>
        <a:bodyPr/>
        <a:lstStyle/>
        <a:p>
          <a:endParaRPr lang="en-US"/>
        </a:p>
      </dgm:t>
    </dgm:pt>
    <dgm:pt modelId="{CDA24F98-DC70-8345-BA3A-ED90939B6166}" cxnId="{F1E4644B-D629-D34C-A559-4C7EA118BC1F}" type="sibTrans">
      <dgm:prSet/>
      <dgm:spPr/>
      <dgm:t>
        <a:bodyPr/>
        <a:lstStyle/>
        <a:p>
          <a:endParaRPr lang="en-US"/>
        </a:p>
      </dgm:t>
    </dgm:pt>
    <dgm:pt modelId="{67270846-97F9-EE49-ADD0-9AB3ABA1BEF2}">
      <dgm:prSet/>
      <dgm:spPr>
        <a:solidFill>
          <a:schemeClr val="accent5">
            <a:lumMod val="75000"/>
          </a:schemeClr>
        </a:solidFill>
      </dgm:spPr>
      <dgm:t>
        <a:bodyPr/>
        <a:lstStyle/>
        <a:p>
          <a:r>
            <a:rPr lang="en-US" b="1" dirty="0"/>
            <a:t>This form of attack injects code in one or more conditional statements so that they always evaluate to true</a:t>
          </a:r>
        </a:p>
      </dgm:t>
    </dgm:pt>
    <dgm:pt modelId="{55C7D02F-A7BE-AB41-AD71-58DCDA72FC35}" cxnId="{D0189D8D-3279-C94E-AC2C-F7A4D20FDC06}" type="parTrans">
      <dgm:prSet/>
      <dgm:spPr/>
      <dgm:t>
        <a:bodyPr/>
        <a:lstStyle/>
        <a:p>
          <a:endParaRPr lang="en-US"/>
        </a:p>
      </dgm:t>
    </dgm:pt>
    <dgm:pt modelId="{8D05F0E5-12C3-0649-A0F2-1EFAB46254B0}" cxnId="{D0189D8D-3279-C94E-AC2C-F7A4D20FDC06}" type="sibTrans">
      <dgm:prSet/>
      <dgm:spPr/>
      <dgm:t>
        <a:bodyPr/>
        <a:lstStyle/>
        <a:p>
          <a:endParaRPr lang="en-US"/>
        </a:p>
      </dgm:t>
    </dgm:pt>
    <dgm:pt modelId="{34228D19-D1D7-044D-8E8B-0E15BD750051}">
      <dgm:prSet/>
      <dgm:spPr>
        <a:solidFill>
          <a:schemeClr val="accent5">
            <a:lumMod val="60000"/>
            <a:lumOff val="40000"/>
          </a:schemeClr>
        </a:solidFill>
      </dgm:spPr>
      <dgm:t>
        <a:bodyPr/>
        <a:lstStyle/>
        <a:p>
          <a:r>
            <a:rPr lang="en-US"/>
            <a:t>End-of-line comment</a:t>
          </a:r>
          <a:endParaRPr lang="en-US" dirty="0"/>
        </a:p>
      </dgm:t>
    </dgm:pt>
    <dgm:pt modelId="{1E05A239-22DF-D54E-B7E9-63B20EF6FFE8}" cxnId="{B1FE1707-DEDB-A147-9D0C-3391157696D7}" type="parTrans">
      <dgm:prSet/>
      <dgm:spPr/>
      <dgm:t>
        <a:bodyPr/>
        <a:lstStyle/>
        <a:p>
          <a:endParaRPr lang="en-US"/>
        </a:p>
      </dgm:t>
    </dgm:pt>
    <dgm:pt modelId="{A8628DE3-6C7E-3146-9BC1-7D9287F3420F}" cxnId="{B1FE1707-DEDB-A147-9D0C-3391157696D7}" type="sibTrans">
      <dgm:prSet/>
      <dgm:spPr/>
      <dgm:t>
        <a:bodyPr/>
        <a:lstStyle/>
        <a:p>
          <a:endParaRPr lang="en-US"/>
        </a:p>
      </dgm:t>
    </dgm:pt>
    <dgm:pt modelId="{6C0F46F0-0B5A-3F40-88EC-E90976F577B4}">
      <dgm:prSet/>
      <dgm:spPr>
        <a:solidFill>
          <a:schemeClr val="accent5">
            <a:lumMod val="75000"/>
          </a:schemeClr>
        </a:solidFill>
      </dgm:spPr>
      <dgm:t>
        <a:bodyPr/>
        <a:lstStyle/>
        <a:p>
          <a:r>
            <a:rPr lang="en-US" b="1" dirty="0"/>
            <a:t>After injecting code into a particular field, legitimate code that follows are nullified through usage of end of line comments</a:t>
          </a:r>
        </a:p>
      </dgm:t>
    </dgm:pt>
    <dgm:pt modelId="{573AA75E-990B-6B4F-A476-DD1CC84356BB}" cxnId="{163AED0D-4A2B-9946-9AD7-18986ECBE66E}" type="parTrans">
      <dgm:prSet/>
      <dgm:spPr/>
      <dgm:t>
        <a:bodyPr/>
        <a:lstStyle/>
        <a:p>
          <a:endParaRPr lang="en-US"/>
        </a:p>
      </dgm:t>
    </dgm:pt>
    <dgm:pt modelId="{0981E412-3863-7B42-95A7-FF0880F17D46}" cxnId="{163AED0D-4A2B-9946-9AD7-18986ECBE66E}" type="sibTrans">
      <dgm:prSet/>
      <dgm:spPr/>
      <dgm:t>
        <a:bodyPr/>
        <a:lstStyle/>
        <a:p>
          <a:endParaRPr lang="en-US"/>
        </a:p>
      </dgm:t>
    </dgm:pt>
    <dgm:pt modelId="{8614E2D0-388F-604D-A116-70AC0093995F}">
      <dgm:prSet/>
      <dgm:spPr>
        <a:solidFill>
          <a:schemeClr val="accent5">
            <a:lumMod val="60000"/>
            <a:lumOff val="40000"/>
          </a:schemeClr>
        </a:solidFill>
      </dgm:spPr>
      <dgm:t>
        <a:bodyPr/>
        <a:lstStyle/>
        <a:p>
          <a:r>
            <a:rPr lang="en-US"/>
            <a:t>Piggybacked queries</a:t>
          </a:r>
          <a:endParaRPr lang="en-US" dirty="0"/>
        </a:p>
      </dgm:t>
    </dgm:pt>
    <dgm:pt modelId="{B46A43A5-FB5D-8546-9BA6-D1C2F318B074}" cxnId="{45470ABB-9329-3E40-ACBE-10D17B4EFF0B}" type="parTrans">
      <dgm:prSet/>
      <dgm:spPr/>
      <dgm:t>
        <a:bodyPr/>
        <a:lstStyle/>
        <a:p>
          <a:endParaRPr lang="en-US"/>
        </a:p>
      </dgm:t>
    </dgm:pt>
    <dgm:pt modelId="{F3183F6B-DCDA-2445-9835-91D4D0F719C8}" cxnId="{45470ABB-9329-3E40-ACBE-10D17B4EFF0B}" type="sibTrans">
      <dgm:prSet/>
      <dgm:spPr/>
      <dgm:t>
        <a:bodyPr/>
        <a:lstStyle/>
        <a:p>
          <a:endParaRPr lang="en-US"/>
        </a:p>
      </dgm:t>
    </dgm:pt>
    <dgm:pt modelId="{8333F74C-460C-6B40-92C0-65084CA26A81}">
      <dgm:prSet/>
      <dgm:spPr>
        <a:solidFill>
          <a:schemeClr val="accent5">
            <a:lumMod val="75000"/>
          </a:schemeClr>
        </a:solidFill>
      </dgm:spPr>
      <dgm:t>
        <a:bodyPr/>
        <a:lstStyle/>
        <a:p>
          <a:r>
            <a:rPr lang="en-US" b="1" dirty="0"/>
            <a:t>The attacker adds additional queries beyond the intended query, piggy-backing the attack on top of a legitimate request</a:t>
          </a:r>
        </a:p>
      </dgm:t>
    </dgm:pt>
    <dgm:pt modelId="{AE193CF4-EF6D-0747-B409-E1BE60D080D8}" cxnId="{5F4D0858-4B55-C54A-B080-3DAC88C73197}" type="parTrans">
      <dgm:prSet/>
      <dgm:spPr/>
      <dgm:t>
        <a:bodyPr/>
        <a:lstStyle/>
        <a:p>
          <a:endParaRPr lang="en-US"/>
        </a:p>
      </dgm:t>
    </dgm:pt>
    <dgm:pt modelId="{B1809651-F0E6-6446-830D-2D620448EB82}" cxnId="{5F4D0858-4B55-C54A-B080-3DAC88C73197}" type="sibTrans">
      <dgm:prSet/>
      <dgm:spPr/>
      <dgm:t>
        <a:bodyPr/>
        <a:lstStyle/>
        <a:p>
          <a:endParaRPr lang="en-US"/>
        </a:p>
      </dgm:t>
    </dgm:pt>
    <dgm:pt modelId="{698C345E-7CDA-D74E-99A3-F2EEF9541263}" type="pres">
      <dgm:prSet presAssocID="{DE36A4A5-1D56-B443-A7F8-3957C44F0C68}" presName="theList" presStyleCnt="0">
        <dgm:presLayoutVars>
          <dgm:dir/>
          <dgm:animLvl val="lvl"/>
          <dgm:resizeHandles val="exact"/>
        </dgm:presLayoutVars>
      </dgm:prSet>
      <dgm:spPr/>
    </dgm:pt>
    <dgm:pt modelId="{55731FAD-BF34-2740-B67F-7D97CE5A80D7}" type="pres">
      <dgm:prSet presAssocID="{ACEBC078-E7EA-7A4F-A3E8-FC306EBD1ADE}" presName="compNode" presStyleCnt="0"/>
      <dgm:spPr/>
    </dgm:pt>
    <dgm:pt modelId="{C45D1C11-89A4-E240-8721-E35E66514F65}" type="pres">
      <dgm:prSet presAssocID="{ACEBC078-E7EA-7A4F-A3E8-FC306EBD1ADE}" presName="aNode" presStyleLbl="bgShp" presStyleIdx="0" presStyleCnt="3"/>
      <dgm:spPr/>
    </dgm:pt>
    <dgm:pt modelId="{B1193558-D85A-9342-A627-7C323B21D1ED}" type="pres">
      <dgm:prSet presAssocID="{ACEBC078-E7EA-7A4F-A3E8-FC306EBD1ADE}" presName="textNode" presStyleLbl="bgShp" presStyleIdx="0" presStyleCnt="3"/>
      <dgm:spPr/>
    </dgm:pt>
    <dgm:pt modelId="{42F0E1C0-FAD9-D64D-9BF6-AEAC28936CEF}" type="pres">
      <dgm:prSet presAssocID="{ACEBC078-E7EA-7A4F-A3E8-FC306EBD1ADE}" presName="compChildNode" presStyleCnt="0"/>
      <dgm:spPr/>
    </dgm:pt>
    <dgm:pt modelId="{053E6AF2-F23E-A047-80FC-19CA0278C17F}" type="pres">
      <dgm:prSet presAssocID="{ACEBC078-E7EA-7A4F-A3E8-FC306EBD1ADE}" presName="theInnerList" presStyleCnt="0"/>
      <dgm:spPr/>
    </dgm:pt>
    <dgm:pt modelId="{506A1A02-5F73-E44D-AEDA-54A08CE56047}" type="pres">
      <dgm:prSet presAssocID="{67270846-97F9-EE49-ADD0-9AB3ABA1BEF2}" presName="childNode" presStyleLbl="node1" presStyleIdx="0" presStyleCnt="3">
        <dgm:presLayoutVars>
          <dgm:bulletEnabled val="1"/>
        </dgm:presLayoutVars>
      </dgm:prSet>
      <dgm:spPr/>
    </dgm:pt>
    <dgm:pt modelId="{7D59A28F-2D05-494F-85D9-07A3E273055E}" type="pres">
      <dgm:prSet presAssocID="{ACEBC078-E7EA-7A4F-A3E8-FC306EBD1ADE}" presName="aSpace" presStyleCnt="0"/>
      <dgm:spPr/>
    </dgm:pt>
    <dgm:pt modelId="{F74E0FA8-550A-9543-99DA-3AE9BD6B9A38}" type="pres">
      <dgm:prSet presAssocID="{34228D19-D1D7-044D-8E8B-0E15BD750051}" presName="compNode" presStyleCnt="0"/>
      <dgm:spPr/>
    </dgm:pt>
    <dgm:pt modelId="{9E01E2B1-6C69-B84F-BFCD-CAFB22159800}" type="pres">
      <dgm:prSet presAssocID="{34228D19-D1D7-044D-8E8B-0E15BD750051}" presName="aNode" presStyleLbl="bgShp" presStyleIdx="1" presStyleCnt="3"/>
      <dgm:spPr/>
    </dgm:pt>
    <dgm:pt modelId="{414C707A-F50F-DD41-B93D-34D30C5E0AB6}" type="pres">
      <dgm:prSet presAssocID="{34228D19-D1D7-044D-8E8B-0E15BD750051}" presName="textNode" presStyleLbl="bgShp" presStyleIdx="1" presStyleCnt="3"/>
      <dgm:spPr/>
    </dgm:pt>
    <dgm:pt modelId="{252014CC-D311-734B-A1DF-5F52FB0FAE35}" type="pres">
      <dgm:prSet presAssocID="{34228D19-D1D7-044D-8E8B-0E15BD750051}" presName="compChildNode" presStyleCnt="0"/>
      <dgm:spPr/>
    </dgm:pt>
    <dgm:pt modelId="{6668F0D8-83FF-A348-81C2-02739C661545}" type="pres">
      <dgm:prSet presAssocID="{34228D19-D1D7-044D-8E8B-0E15BD750051}" presName="theInnerList" presStyleCnt="0"/>
      <dgm:spPr/>
    </dgm:pt>
    <dgm:pt modelId="{D1974B89-9490-614E-9829-C4BAC49AFC09}" type="pres">
      <dgm:prSet presAssocID="{6C0F46F0-0B5A-3F40-88EC-E90976F577B4}" presName="childNode" presStyleLbl="node1" presStyleIdx="1" presStyleCnt="3">
        <dgm:presLayoutVars>
          <dgm:bulletEnabled val="1"/>
        </dgm:presLayoutVars>
      </dgm:prSet>
      <dgm:spPr/>
    </dgm:pt>
    <dgm:pt modelId="{BEF8E2FA-5680-2E42-9EC5-29D4814AC444}" type="pres">
      <dgm:prSet presAssocID="{34228D19-D1D7-044D-8E8B-0E15BD750051}" presName="aSpace" presStyleCnt="0"/>
      <dgm:spPr/>
    </dgm:pt>
    <dgm:pt modelId="{35C021C8-A497-C741-A162-AEF1463B9F87}" type="pres">
      <dgm:prSet presAssocID="{8614E2D0-388F-604D-A116-70AC0093995F}" presName="compNode" presStyleCnt="0"/>
      <dgm:spPr/>
    </dgm:pt>
    <dgm:pt modelId="{F22DB42E-C4BB-1D48-807A-432D5F1B93FC}" type="pres">
      <dgm:prSet presAssocID="{8614E2D0-388F-604D-A116-70AC0093995F}" presName="aNode" presStyleLbl="bgShp" presStyleIdx="2" presStyleCnt="3"/>
      <dgm:spPr/>
    </dgm:pt>
    <dgm:pt modelId="{69559F1C-3E8F-D543-B360-96FF8B324461}" type="pres">
      <dgm:prSet presAssocID="{8614E2D0-388F-604D-A116-70AC0093995F}" presName="textNode" presStyleLbl="bgShp" presStyleIdx="2" presStyleCnt="3"/>
      <dgm:spPr/>
    </dgm:pt>
    <dgm:pt modelId="{EAED30F2-76E6-8D4D-A0A3-87071F28E2DB}" type="pres">
      <dgm:prSet presAssocID="{8614E2D0-388F-604D-A116-70AC0093995F}" presName="compChildNode" presStyleCnt="0"/>
      <dgm:spPr/>
    </dgm:pt>
    <dgm:pt modelId="{A3BCAA16-6FA7-D844-B2BA-6569D592327C}" type="pres">
      <dgm:prSet presAssocID="{8614E2D0-388F-604D-A116-70AC0093995F}" presName="theInnerList" presStyleCnt="0"/>
      <dgm:spPr/>
    </dgm:pt>
    <dgm:pt modelId="{4F6B90D2-4033-0D44-A2F4-961925B6B74A}" type="pres">
      <dgm:prSet presAssocID="{8333F74C-460C-6B40-92C0-65084CA26A81}" presName="childNode" presStyleLbl="node1" presStyleIdx="2" presStyleCnt="3">
        <dgm:presLayoutVars>
          <dgm:bulletEnabled val="1"/>
        </dgm:presLayoutVars>
      </dgm:prSet>
      <dgm:spPr/>
    </dgm:pt>
  </dgm:ptLst>
  <dgm:cxnLst>
    <dgm:cxn modelId="{B1FE1707-DEDB-A147-9D0C-3391157696D7}" srcId="{DE36A4A5-1D56-B443-A7F8-3957C44F0C68}" destId="{34228D19-D1D7-044D-8E8B-0E15BD750051}" srcOrd="1" destOrd="0" parTransId="{1E05A239-22DF-D54E-B7E9-63B20EF6FFE8}" sibTransId="{A8628DE3-6C7E-3146-9BC1-7D9287F3420F}"/>
    <dgm:cxn modelId="{79C2D608-3DB7-0F49-9D10-3F92A178BA3D}" type="presOf" srcId="{34228D19-D1D7-044D-8E8B-0E15BD750051}" destId="{414C707A-F50F-DD41-B93D-34D30C5E0AB6}" srcOrd="1" destOrd="0" presId="urn:microsoft.com/office/officeart/2005/8/layout/lProcess2"/>
    <dgm:cxn modelId="{163AED0D-4A2B-9946-9AD7-18986ECBE66E}" srcId="{34228D19-D1D7-044D-8E8B-0E15BD750051}" destId="{6C0F46F0-0B5A-3F40-88EC-E90976F577B4}" srcOrd="0" destOrd="0" parTransId="{573AA75E-990B-6B4F-A476-DD1CC84356BB}" sibTransId="{0981E412-3863-7B42-95A7-FF0880F17D46}"/>
    <dgm:cxn modelId="{7AB07012-62FA-6949-999D-B24120295565}" type="presOf" srcId="{34228D19-D1D7-044D-8E8B-0E15BD750051}" destId="{9E01E2B1-6C69-B84F-BFCD-CAFB22159800}" srcOrd="0" destOrd="0" presId="urn:microsoft.com/office/officeart/2005/8/layout/lProcess2"/>
    <dgm:cxn modelId="{822C5D19-15C0-6E44-8B3A-4D438C2D65B7}" type="presOf" srcId="{8614E2D0-388F-604D-A116-70AC0093995F}" destId="{69559F1C-3E8F-D543-B360-96FF8B324461}" srcOrd="1" destOrd="0" presId="urn:microsoft.com/office/officeart/2005/8/layout/lProcess2"/>
    <dgm:cxn modelId="{BB42D025-9B51-974A-8F92-1C6611A078D7}" type="presOf" srcId="{ACEBC078-E7EA-7A4F-A3E8-FC306EBD1ADE}" destId="{C45D1C11-89A4-E240-8721-E35E66514F65}" srcOrd="0" destOrd="0" presId="urn:microsoft.com/office/officeart/2005/8/layout/lProcess2"/>
    <dgm:cxn modelId="{AF2DB03A-ED70-8749-8993-50BAC9AE5998}" type="presOf" srcId="{ACEBC078-E7EA-7A4F-A3E8-FC306EBD1ADE}" destId="{B1193558-D85A-9342-A627-7C323B21D1ED}" srcOrd="1" destOrd="0" presId="urn:microsoft.com/office/officeart/2005/8/layout/lProcess2"/>
    <dgm:cxn modelId="{F1E4644B-D629-D34C-A559-4C7EA118BC1F}" srcId="{DE36A4A5-1D56-B443-A7F8-3957C44F0C68}" destId="{ACEBC078-E7EA-7A4F-A3E8-FC306EBD1ADE}" srcOrd="0" destOrd="0" parTransId="{F8E8BAA2-73E1-914C-ADCA-DACB56961048}" sibTransId="{CDA24F98-DC70-8345-BA3A-ED90939B6166}"/>
    <dgm:cxn modelId="{5F4D0858-4B55-C54A-B080-3DAC88C73197}" srcId="{8614E2D0-388F-604D-A116-70AC0093995F}" destId="{8333F74C-460C-6B40-92C0-65084CA26A81}" srcOrd="0" destOrd="0" parTransId="{AE193CF4-EF6D-0747-B409-E1BE60D080D8}" sibTransId="{B1809651-F0E6-6446-830D-2D620448EB82}"/>
    <dgm:cxn modelId="{A88B7489-04B3-8D42-B468-1B44026B310A}" type="presOf" srcId="{8333F74C-460C-6B40-92C0-65084CA26A81}" destId="{4F6B90D2-4033-0D44-A2F4-961925B6B74A}" srcOrd="0" destOrd="0" presId="urn:microsoft.com/office/officeart/2005/8/layout/lProcess2"/>
    <dgm:cxn modelId="{D0189D8D-3279-C94E-AC2C-F7A4D20FDC06}" srcId="{ACEBC078-E7EA-7A4F-A3E8-FC306EBD1ADE}" destId="{67270846-97F9-EE49-ADD0-9AB3ABA1BEF2}" srcOrd="0" destOrd="0" parTransId="{55C7D02F-A7BE-AB41-AD71-58DCDA72FC35}" sibTransId="{8D05F0E5-12C3-0649-A0F2-1EFAB46254B0}"/>
    <dgm:cxn modelId="{75C70F9F-D499-D04A-8A81-E0E81D1ABB52}" type="presOf" srcId="{6C0F46F0-0B5A-3F40-88EC-E90976F577B4}" destId="{D1974B89-9490-614E-9829-C4BAC49AFC09}" srcOrd="0" destOrd="0" presId="urn:microsoft.com/office/officeart/2005/8/layout/lProcess2"/>
    <dgm:cxn modelId="{45470ABB-9329-3E40-ACBE-10D17B4EFF0B}" srcId="{DE36A4A5-1D56-B443-A7F8-3957C44F0C68}" destId="{8614E2D0-388F-604D-A116-70AC0093995F}" srcOrd="2" destOrd="0" parTransId="{B46A43A5-FB5D-8546-9BA6-D1C2F318B074}" sibTransId="{F3183F6B-DCDA-2445-9835-91D4D0F719C8}"/>
    <dgm:cxn modelId="{671352BC-447A-6948-A309-CDEDAB5A98AC}" type="presOf" srcId="{67270846-97F9-EE49-ADD0-9AB3ABA1BEF2}" destId="{506A1A02-5F73-E44D-AEDA-54A08CE56047}" srcOrd="0" destOrd="0" presId="urn:microsoft.com/office/officeart/2005/8/layout/lProcess2"/>
    <dgm:cxn modelId="{0A4B91D2-4090-EA4E-ACB9-9E36D06F13D8}" type="presOf" srcId="{DE36A4A5-1D56-B443-A7F8-3957C44F0C68}" destId="{698C345E-7CDA-D74E-99A3-F2EEF9541263}" srcOrd="0" destOrd="0" presId="urn:microsoft.com/office/officeart/2005/8/layout/lProcess2"/>
    <dgm:cxn modelId="{C9E59DE3-0795-5841-88B5-A92403208023}" type="presOf" srcId="{8614E2D0-388F-604D-A116-70AC0093995F}" destId="{F22DB42E-C4BB-1D48-807A-432D5F1B93FC}" srcOrd="0" destOrd="0" presId="urn:microsoft.com/office/officeart/2005/8/layout/lProcess2"/>
    <dgm:cxn modelId="{961F23B0-18A7-544B-8280-10890668AED7}" type="presParOf" srcId="{698C345E-7CDA-D74E-99A3-F2EEF9541263}" destId="{55731FAD-BF34-2740-B67F-7D97CE5A80D7}" srcOrd="0" destOrd="0" presId="urn:microsoft.com/office/officeart/2005/8/layout/lProcess2"/>
    <dgm:cxn modelId="{8BC80C7B-FFE4-2C4A-9654-01FEC2ABD095}" type="presParOf" srcId="{55731FAD-BF34-2740-B67F-7D97CE5A80D7}" destId="{C45D1C11-89A4-E240-8721-E35E66514F65}" srcOrd="0" destOrd="0" presId="urn:microsoft.com/office/officeart/2005/8/layout/lProcess2"/>
    <dgm:cxn modelId="{BEDE5CE8-9D98-734B-BADB-6C3704D20787}" type="presParOf" srcId="{55731FAD-BF34-2740-B67F-7D97CE5A80D7}" destId="{B1193558-D85A-9342-A627-7C323B21D1ED}" srcOrd="1" destOrd="0" presId="urn:microsoft.com/office/officeart/2005/8/layout/lProcess2"/>
    <dgm:cxn modelId="{28133998-D5D8-CD4A-A01F-5F3AC28DC955}" type="presParOf" srcId="{55731FAD-BF34-2740-B67F-7D97CE5A80D7}" destId="{42F0E1C0-FAD9-D64D-9BF6-AEAC28936CEF}" srcOrd="2" destOrd="0" presId="urn:microsoft.com/office/officeart/2005/8/layout/lProcess2"/>
    <dgm:cxn modelId="{490DC589-FAEF-FA49-A1A6-322464DDA8C1}" type="presParOf" srcId="{42F0E1C0-FAD9-D64D-9BF6-AEAC28936CEF}" destId="{053E6AF2-F23E-A047-80FC-19CA0278C17F}" srcOrd="0" destOrd="0" presId="urn:microsoft.com/office/officeart/2005/8/layout/lProcess2"/>
    <dgm:cxn modelId="{6FD50C3B-86C8-1F41-9E70-45B8B29C0EA4}" type="presParOf" srcId="{053E6AF2-F23E-A047-80FC-19CA0278C17F}" destId="{506A1A02-5F73-E44D-AEDA-54A08CE56047}" srcOrd="0" destOrd="0" presId="urn:microsoft.com/office/officeart/2005/8/layout/lProcess2"/>
    <dgm:cxn modelId="{374BF239-20A9-8741-BA61-BF29AAC16216}" type="presParOf" srcId="{698C345E-7CDA-D74E-99A3-F2EEF9541263}" destId="{7D59A28F-2D05-494F-85D9-07A3E273055E}" srcOrd="1" destOrd="0" presId="urn:microsoft.com/office/officeart/2005/8/layout/lProcess2"/>
    <dgm:cxn modelId="{5F6057FE-9F8A-264E-A8E7-9E7A933051AC}" type="presParOf" srcId="{698C345E-7CDA-D74E-99A3-F2EEF9541263}" destId="{F74E0FA8-550A-9543-99DA-3AE9BD6B9A38}" srcOrd="2" destOrd="0" presId="urn:microsoft.com/office/officeart/2005/8/layout/lProcess2"/>
    <dgm:cxn modelId="{8F04843F-EAD7-ED48-9F50-21EF3B10D595}" type="presParOf" srcId="{F74E0FA8-550A-9543-99DA-3AE9BD6B9A38}" destId="{9E01E2B1-6C69-B84F-BFCD-CAFB22159800}" srcOrd="0" destOrd="0" presId="urn:microsoft.com/office/officeart/2005/8/layout/lProcess2"/>
    <dgm:cxn modelId="{3EE2486F-D675-7E47-A950-14D5F3EC45D4}" type="presParOf" srcId="{F74E0FA8-550A-9543-99DA-3AE9BD6B9A38}" destId="{414C707A-F50F-DD41-B93D-34D30C5E0AB6}" srcOrd="1" destOrd="0" presId="urn:microsoft.com/office/officeart/2005/8/layout/lProcess2"/>
    <dgm:cxn modelId="{7383922A-4BE4-3041-85B6-F50E1804C529}" type="presParOf" srcId="{F74E0FA8-550A-9543-99DA-3AE9BD6B9A38}" destId="{252014CC-D311-734B-A1DF-5F52FB0FAE35}" srcOrd="2" destOrd="0" presId="urn:microsoft.com/office/officeart/2005/8/layout/lProcess2"/>
    <dgm:cxn modelId="{484224AF-796F-8C45-A683-0232D3A6CBE9}" type="presParOf" srcId="{252014CC-D311-734B-A1DF-5F52FB0FAE35}" destId="{6668F0D8-83FF-A348-81C2-02739C661545}" srcOrd="0" destOrd="0" presId="urn:microsoft.com/office/officeart/2005/8/layout/lProcess2"/>
    <dgm:cxn modelId="{FB5D058E-C024-4342-B30D-7A7100C5A323}" type="presParOf" srcId="{6668F0D8-83FF-A348-81C2-02739C661545}" destId="{D1974B89-9490-614E-9829-C4BAC49AFC09}" srcOrd="0" destOrd="0" presId="urn:microsoft.com/office/officeart/2005/8/layout/lProcess2"/>
    <dgm:cxn modelId="{D5FEB909-6E3D-2341-945D-81A37092FA02}" type="presParOf" srcId="{698C345E-7CDA-D74E-99A3-F2EEF9541263}" destId="{BEF8E2FA-5680-2E42-9EC5-29D4814AC444}" srcOrd="3" destOrd="0" presId="urn:microsoft.com/office/officeart/2005/8/layout/lProcess2"/>
    <dgm:cxn modelId="{FAB145F1-94B7-7B4C-ABC1-A4412B583CF8}" type="presParOf" srcId="{698C345E-7CDA-D74E-99A3-F2EEF9541263}" destId="{35C021C8-A497-C741-A162-AEF1463B9F87}" srcOrd="4" destOrd="0" presId="urn:microsoft.com/office/officeart/2005/8/layout/lProcess2"/>
    <dgm:cxn modelId="{E4719C81-F7D6-9742-B48E-F8D39DDE01E9}" type="presParOf" srcId="{35C021C8-A497-C741-A162-AEF1463B9F87}" destId="{F22DB42E-C4BB-1D48-807A-432D5F1B93FC}" srcOrd="0" destOrd="0" presId="urn:microsoft.com/office/officeart/2005/8/layout/lProcess2"/>
    <dgm:cxn modelId="{FC50401C-A2B0-6842-BFC0-C0122893BE78}" type="presParOf" srcId="{35C021C8-A497-C741-A162-AEF1463B9F87}" destId="{69559F1C-3E8F-D543-B360-96FF8B324461}" srcOrd="1" destOrd="0" presId="urn:microsoft.com/office/officeart/2005/8/layout/lProcess2"/>
    <dgm:cxn modelId="{CCE90358-85BD-0145-82AF-32EE216C18BF}" type="presParOf" srcId="{35C021C8-A497-C741-A162-AEF1463B9F87}" destId="{EAED30F2-76E6-8D4D-A0A3-87071F28E2DB}" srcOrd="2" destOrd="0" presId="urn:microsoft.com/office/officeart/2005/8/layout/lProcess2"/>
    <dgm:cxn modelId="{025F3794-8CFD-B747-830E-768BBDB4658E}" type="presParOf" srcId="{EAED30F2-76E6-8D4D-A0A3-87071F28E2DB}" destId="{A3BCAA16-6FA7-D844-B2BA-6569D592327C}" srcOrd="0" destOrd="0" presId="urn:microsoft.com/office/officeart/2005/8/layout/lProcess2"/>
    <dgm:cxn modelId="{5C4ED739-CD9C-164C-9B14-6C583B2259A0}" type="presParOf" srcId="{A3BCAA16-6FA7-D844-B2BA-6569D592327C}" destId="{4F6B90D2-4033-0D44-A2F4-961925B6B74A}" srcOrd="0" destOrd="0" presId="urn:microsoft.com/office/officeart/2005/8/layout/lProcess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763B453-3003-BE4B-BC65-35A6048C2A70}" type="doc">
      <dgm:prSet loTypeId="urn:microsoft.com/office/officeart/2005/8/layout/hProcess4" loCatId="process" qsTypeId="urn:microsoft.com/office/officeart/2005/8/quickstyle/simple4" qsCatId="simple" csTypeId="urn:microsoft.com/office/officeart/2005/8/colors/accent1_2" csCatId="accent1" phldr="1"/>
      <dgm:spPr/>
      <dgm:t>
        <a:bodyPr/>
        <a:lstStyle/>
        <a:p>
          <a:endParaRPr lang="en-US"/>
        </a:p>
      </dgm:t>
    </dgm:pt>
    <dgm:pt modelId="{630159A6-ECE4-5543-B8E1-904441480A3A}">
      <dgm:prSet phldrT="[Text]"/>
      <dgm:spPr>
        <a:solidFill>
          <a:schemeClr val="accent3">
            <a:lumMod val="75000"/>
          </a:schemeClr>
        </a:solidFill>
      </dgm:spPr>
      <dgm:t>
        <a:bodyPr/>
        <a:lstStyle/>
        <a:p>
          <a:r>
            <a:rPr lang="en-US" dirty="0"/>
            <a:t>Defensive coding</a:t>
          </a:r>
        </a:p>
      </dgm:t>
    </dgm:pt>
    <dgm:pt modelId="{E5017DA0-3D4F-A24B-995A-94A1F5027FAD}" cxnId="{1047AEC1-882D-B54F-B1B6-AEC81B8E4D1A}" type="parTrans">
      <dgm:prSet/>
      <dgm:spPr/>
      <dgm:t>
        <a:bodyPr/>
        <a:lstStyle/>
        <a:p>
          <a:endParaRPr lang="en-US"/>
        </a:p>
      </dgm:t>
    </dgm:pt>
    <dgm:pt modelId="{02AA66DA-C627-DE4F-A739-0F7DFC9D933E}" cxnId="{1047AEC1-882D-B54F-B1B6-AEC81B8E4D1A}" type="sibTrans">
      <dgm:prSet/>
      <dgm:spPr>
        <a:solidFill>
          <a:schemeClr val="accent3">
            <a:lumMod val="75000"/>
          </a:schemeClr>
        </a:solidFill>
      </dgm:spPr>
      <dgm:t>
        <a:bodyPr/>
        <a:lstStyle/>
        <a:p>
          <a:endParaRPr lang="en-US"/>
        </a:p>
      </dgm:t>
    </dgm:pt>
    <dgm:pt modelId="{572EE7DF-398B-A543-9D3E-3EA859DEEC12}">
      <dgm:prSet/>
      <dgm:spPr>
        <a:ln>
          <a:solidFill>
            <a:schemeClr val="accent3">
              <a:lumMod val="50000"/>
            </a:schemeClr>
          </a:solidFill>
        </a:ln>
      </dgm:spPr>
      <dgm:t>
        <a:bodyPr/>
        <a:lstStyle/>
        <a:p>
          <a:r>
            <a:rPr lang="en-US"/>
            <a:t>Manual defensive coding practices</a:t>
          </a:r>
          <a:endParaRPr lang="en-US" dirty="0"/>
        </a:p>
      </dgm:t>
    </dgm:pt>
    <dgm:pt modelId="{E21FE3DD-6B0A-4642-86B1-8147F147EEDB}" cxnId="{9C517C95-14FF-D149-BC77-A85A154F33FD}" type="parTrans">
      <dgm:prSet/>
      <dgm:spPr/>
      <dgm:t>
        <a:bodyPr/>
        <a:lstStyle/>
        <a:p>
          <a:endParaRPr lang="en-US"/>
        </a:p>
      </dgm:t>
    </dgm:pt>
    <dgm:pt modelId="{0789279E-D7BC-8B49-A23D-8ADA0C3861CE}" cxnId="{9C517C95-14FF-D149-BC77-A85A154F33FD}" type="sibTrans">
      <dgm:prSet/>
      <dgm:spPr/>
      <dgm:t>
        <a:bodyPr/>
        <a:lstStyle/>
        <a:p>
          <a:endParaRPr lang="en-US"/>
        </a:p>
      </dgm:t>
    </dgm:pt>
    <dgm:pt modelId="{4C26F655-A7BD-BB4A-B322-1F076A5EF829}">
      <dgm:prSet/>
      <dgm:spPr>
        <a:ln>
          <a:solidFill>
            <a:schemeClr val="accent3">
              <a:lumMod val="50000"/>
            </a:schemeClr>
          </a:solidFill>
        </a:ln>
      </dgm:spPr>
      <dgm:t>
        <a:bodyPr/>
        <a:lstStyle/>
        <a:p>
          <a:r>
            <a:rPr lang="en-US"/>
            <a:t>Parameterized query insertion</a:t>
          </a:r>
          <a:endParaRPr lang="en-US" dirty="0"/>
        </a:p>
      </dgm:t>
    </dgm:pt>
    <dgm:pt modelId="{755531A6-5226-BB42-AE92-D3935260ED55}" cxnId="{D64E6A8B-7FFB-A74D-9265-AA3AADD620AF}" type="parTrans">
      <dgm:prSet/>
      <dgm:spPr/>
      <dgm:t>
        <a:bodyPr/>
        <a:lstStyle/>
        <a:p>
          <a:endParaRPr lang="en-US"/>
        </a:p>
      </dgm:t>
    </dgm:pt>
    <dgm:pt modelId="{21290E9B-F85B-EF40-944C-A8DC48F3D286}" cxnId="{D64E6A8B-7FFB-A74D-9265-AA3AADD620AF}" type="sibTrans">
      <dgm:prSet/>
      <dgm:spPr/>
      <dgm:t>
        <a:bodyPr/>
        <a:lstStyle/>
        <a:p>
          <a:endParaRPr lang="en-US"/>
        </a:p>
      </dgm:t>
    </dgm:pt>
    <dgm:pt modelId="{7D7C3A43-F465-E542-BF27-2202196AB575}">
      <dgm:prSet/>
      <dgm:spPr>
        <a:ln>
          <a:solidFill>
            <a:schemeClr val="accent3">
              <a:lumMod val="50000"/>
            </a:schemeClr>
          </a:solidFill>
        </a:ln>
      </dgm:spPr>
      <dgm:t>
        <a:bodyPr/>
        <a:lstStyle/>
        <a:p>
          <a:r>
            <a:rPr lang="en-US"/>
            <a:t>SQL DOM</a:t>
          </a:r>
          <a:endParaRPr lang="en-US" dirty="0"/>
        </a:p>
      </dgm:t>
    </dgm:pt>
    <dgm:pt modelId="{116989C2-41B6-7D41-8B71-FD8370969BC5}" cxnId="{AD3FADBE-D043-704E-B9B5-B8A9257F7BE0}" type="parTrans">
      <dgm:prSet/>
      <dgm:spPr/>
      <dgm:t>
        <a:bodyPr/>
        <a:lstStyle/>
        <a:p>
          <a:endParaRPr lang="en-US"/>
        </a:p>
      </dgm:t>
    </dgm:pt>
    <dgm:pt modelId="{5684C3CE-D5E0-CA4A-BCC8-A3A92804611F}" cxnId="{AD3FADBE-D043-704E-B9B5-B8A9257F7BE0}" type="sibTrans">
      <dgm:prSet/>
      <dgm:spPr/>
      <dgm:t>
        <a:bodyPr/>
        <a:lstStyle/>
        <a:p>
          <a:endParaRPr lang="en-US"/>
        </a:p>
      </dgm:t>
    </dgm:pt>
    <dgm:pt modelId="{B0FF0038-6463-BC40-898A-D61307F146A9}">
      <dgm:prSet/>
      <dgm:spPr>
        <a:solidFill>
          <a:schemeClr val="accent3">
            <a:lumMod val="75000"/>
          </a:schemeClr>
        </a:solidFill>
      </dgm:spPr>
      <dgm:t>
        <a:bodyPr/>
        <a:lstStyle/>
        <a:p>
          <a:r>
            <a:rPr lang="en-US" dirty="0"/>
            <a:t>Detection </a:t>
          </a:r>
        </a:p>
      </dgm:t>
    </dgm:pt>
    <dgm:pt modelId="{3A9C8B28-6C7B-F54A-A80D-64EEB6FCEECE}" cxnId="{199F5508-7359-134C-A241-8CC67A23AC89}" type="parTrans">
      <dgm:prSet/>
      <dgm:spPr/>
      <dgm:t>
        <a:bodyPr/>
        <a:lstStyle/>
        <a:p>
          <a:endParaRPr lang="en-US"/>
        </a:p>
      </dgm:t>
    </dgm:pt>
    <dgm:pt modelId="{136A7F17-716C-1A40-B05C-66DC9343EB1F}" cxnId="{199F5508-7359-134C-A241-8CC67A23AC89}" type="sibTrans">
      <dgm:prSet/>
      <dgm:spPr>
        <a:solidFill>
          <a:schemeClr val="accent3">
            <a:lumMod val="75000"/>
          </a:schemeClr>
        </a:solidFill>
      </dgm:spPr>
      <dgm:t>
        <a:bodyPr/>
        <a:lstStyle/>
        <a:p>
          <a:endParaRPr lang="en-US"/>
        </a:p>
      </dgm:t>
    </dgm:pt>
    <dgm:pt modelId="{16AD8A2E-B1ED-994B-A720-8D85DB77A14E}">
      <dgm:prSet/>
      <dgm:spPr>
        <a:ln>
          <a:solidFill>
            <a:schemeClr val="accent3">
              <a:lumMod val="50000"/>
            </a:schemeClr>
          </a:solidFill>
        </a:ln>
      </dgm:spPr>
      <dgm:t>
        <a:bodyPr/>
        <a:lstStyle/>
        <a:p>
          <a:r>
            <a:rPr lang="en-US"/>
            <a:t>Signature based</a:t>
          </a:r>
          <a:endParaRPr lang="en-US" dirty="0"/>
        </a:p>
      </dgm:t>
    </dgm:pt>
    <dgm:pt modelId="{741B6F3A-3550-3D44-99B3-8C932960E449}" cxnId="{0CFA3EE7-B30E-114F-A8BE-227C7859F6A7}" type="parTrans">
      <dgm:prSet/>
      <dgm:spPr/>
      <dgm:t>
        <a:bodyPr/>
        <a:lstStyle/>
        <a:p>
          <a:endParaRPr lang="en-US"/>
        </a:p>
      </dgm:t>
    </dgm:pt>
    <dgm:pt modelId="{E13B2DF2-894F-5D46-A9B6-4078D489C551}" cxnId="{0CFA3EE7-B30E-114F-A8BE-227C7859F6A7}" type="sibTrans">
      <dgm:prSet/>
      <dgm:spPr/>
      <dgm:t>
        <a:bodyPr/>
        <a:lstStyle/>
        <a:p>
          <a:endParaRPr lang="en-US"/>
        </a:p>
      </dgm:t>
    </dgm:pt>
    <dgm:pt modelId="{F77A4EFE-0A6B-8345-8340-77B1A902EEE0}">
      <dgm:prSet/>
      <dgm:spPr>
        <a:ln>
          <a:solidFill>
            <a:schemeClr val="accent3">
              <a:lumMod val="50000"/>
            </a:schemeClr>
          </a:solidFill>
        </a:ln>
      </dgm:spPr>
      <dgm:t>
        <a:bodyPr/>
        <a:lstStyle/>
        <a:p>
          <a:r>
            <a:rPr lang="en-US"/>
            <a:t>Anomaly based</a:t>
          </a:r>
          <a:endParaRPr lang="en-US" dirty="0"/>
        </a:p>
      </dgm:t>
    </dgm:pt>
    <dgm:pt modelId="{D4BF003D-EA09-864B-9501-78A7A7F9C785}" cxnId="{4182B97D-FBDB-804D-9BDA-CEE68B0568F1}" type="parTrans">
      <dgm:prSet/>
      <dgm:spPr/>
      <dgm:t>
        <a:bodyPr/>
        <a:lstStyle/>
        <a:p>
          <a:endParaRPr lang="en-US"/>
        </a:p>
      </dgm:t>
    </dgm:pt>
    <dgm:pt modelId="{235F8A43-61B8-1A4E-876F-2311ABEF2B98}" cxnId="{4182B97D-FBDB-804D-9BDA-CEE68B0568F1}" type="sibTrans">
      <dgm:prSet/>
      <dgm:spPr/>
      <dgm:t>
        <a:bodyPr/>
        <a:lstStyle/>
        <a:p>
          <a:endParaRPr lang="en-US"/>
        </a:p>
      </dgm:t>
    </dgm:pt>
    <dgm:pt modelId="{E4B73263-1453-AD48-978E-61B53AF7EB10}">
      <dgm:prSet/>
      <dgm:spPr>
        <a:ln>
          <a:solidFill>
            <a:schemeClr val="accent3">
              <a:lumMod val="50000"/>
            </a:schemeClr>
          </a:solidFill>
        </a:ln>
      </dgm:spPr>
      <dgm:t>
        <a:bodyPr/>
        <a:lstStyle/>
        <a:p>
          <a:r>
            <a:rPr lang="en-US"/>
            <a:t>Code analysis</a:t>
          </a:r>
          <a:endParaRPr lang="en-US" dirty="0"/>
        </a:p>
      </dgm:t>
    </dgm:pt>
    <dgm:pt modelId="{59729CCC-D5AD-BF40-8004-B607C848920B}" cxnId="{E9249FF9-397A-4B4B-97DC-7B9AA5C32165}" type="parTrans">
      <dgm:prSet/>
      <dgm:spPr/>
      <dgm:t>
        <a:bodyPr/>
        <a:lstStyle/>
        <a:p>
          <a:endParaRPr lang="en-US"/>
        </a:p>
      </dgm:t>
    </dgm:pt>
    <dgm:pt modelId="{0C8F943F-6D51-1F4A-A3EC-14DDC71D2C7B}" cxnId="{E9249FF9-397A-4B4B-97DC-7B9AA5C32165}" type="sibTrans">
      <dgm:prSet/>
      <dgm:spPr/>
      <dgm:t>
        <a:bodyPr/>
        <a:lstStyle/>
        <a:p>
          <a:endParaRPr lang="en-US"/>
        </a:p>
      </dgm:t>
    </dgm:pt>
    <dgm:pt modelId="{A5EDDE4F-452F-B545-A52A-9B0A283818F9}">
      <dgm:prSet/>
      <dgm:spPr>
        <a:solidFill>
          <a:schemeClr val="accent3">
            <a:lumMod val="75000"/>
          </a:schemeClr>
        </a:solidFill>
      </dgm:spPr>
      <dgm:t>
        <a:bodyPr/>
        <a:lstStyle/>
        <a:p>
          <a:r>
            <a:rPr lang="en-US"/>
            <a:t>Run-time prevention</a:t>
          </a:r>
          <a:endParaRPr lang="en-US" dirty="0"/>
        </a:p>
      </dgm:t>
    </dgm:pt>
    <dgm:pt modelId="{B0DA5D60-F0B4-1143-AAD3-988185BEAB54}" cxnId="{59697A41-C96F-334A-B883-D4BF53BB4AC6}" type="parTrans">
      <dgm:prSet/>
      <dgm:spPr/>
      <dgm:t>
        <a:bodyPr/>
        <a:lstStyle/>
        <a:p>
          <a:endParaRPr lang="en-US"/>
        </a:p>
      </dgm:t>
    </dgm:pt>
    <dgm:pt modelId="{37EA7F2B-1551-6A4F-8630-AC9DE64BD4E1}" cxnId="{59697A41-C96F-334A-B883-D4BF53BB4AC6}" type="sibTrans">
      <dgm:prSet/>
      <dgm:spPr/>
      <dgm:t>
        <a:bodyPr/>
        <a:lstStyle/>
        <a:p>
          <a:endParaRPr lang="en-US"/>
        </a:p>
      </dgm:t>
    </dgm:pt>
    <dgm:pt modelId="{D17B0FC4-6C12-9740-ACB9-7B41414C444D}">
      <dgm:prSet/>
      <dgm:spPr>
        <a:ln>
          <a:solidFill>
            <a:schemeClr val="accent3">
              <a:lumMod val="50000"/>
            </a:schemeClr>
          </a:solidFill>
        </a:ln>
      </dgm:spPr>
      <dgm:t>
        <a:bodyPr/>
        <a:lstStyle/>
        <a:p>
          <a:r>
            <a:rPr lang="en-US"/>
            <a:t>Check queries at runtime to see if they conform to a model of expected queries</a:t>
          </a:r>
          <a:endParaRPr lang="en-US" dirty="0"/>
        </a:p>
      </dgm:t>
    </dgm:pt>
    <dgm:pt modelId="{A3659257-24E3-584E-85B6-B250B54A1BBA}" cxnId="{95ADB6D5-9663-D04F-9550-BA2AE32A510F}" type="parTrans">
      <dgm:prSet/>
      <dgm:spPr/>
      <dgm:t>
        <a:bodyPr/>
        <a:lstStyle/>
        <a:p>
          <a:endParaRPr lang="en-US"/>
        </a:p>
      </dgm:t>
    </dgm:pt>
    <dgm:pt modelId="{1D0E7A55-F337-E245-890C-86F2A8560208}" cxnId="{95ADB6D5-9663-D04F-9550-BA2AE32A510F}" type="sibTrans">
      <dgm:prSet/>
      <dgm:spPr/>
      <dgm:t>
        <a:bodyPr/>
        <a:lstStyle/>
        <a:p>
          <a:endParaRPr lang="en-US"/>
        </a:p>
      </dgm:t>
    </dgm:pt>
    <dgm:pt modelId="{61DB9F86-B90E-384E-866B-526AE45BE440}" type="pres">
      <dgm:prSet presAssocID="{4763B453-3003-BE4B-BC65-35A6048C2A70}" presName="Name0" presStyleCnt="0">
        <dgm:presLayoutVars>
          <dgm:dir/>
          <dgm:animLvl val="lvl"/>
          <dgm:resizeHandles val="exact"/>
        </dgm:presLayoutVars>
      </dgm:prSet>
      <dgm:spPr/>
    </dgm:pt>
    <dgm:pt modelId="{BCABF4FF-8D6D-074B-83D5-8A5C25F1BC94}" type="pres">
      <dgm:prSet presAssocID="{4763B453-3003-BE4B-BC65-35A6048C2A70}" presName="tSp" presStyleCnt="0"/>
      <dgm:spPr/>
    </dgm:pt>
    <dgm:pt modelId="{3B029B1F-A4F1-F14C-80EF-A08ADFEBA288}" type="pres">
      <dgm:prSet presAssocID="{4763B453-3003-BE4B-BC65-35A6048C2A70}" presName="bSp" presStyleCnt="0"/>
      <dgm:spPr/>
    </dgm:pt>
    <dgm:pt modelId="{FAB08C7B-900D-7546-9604-6F738E9CE770}" type="pres">
      <dgm:prSet presAssocID="{4763B453-3003-BE4B-BC65-35A6048C2A70}" presName="process" presStyleCnt="0"/>
      <dgm:spPr/>
    </dgm:pt>
    <dgm:pt modelId="{EDBF8DC1-6A00-2943-8D05-979BFAE404DC}" type="pres">
      <dgm:prSet presAssocID="{630159A6-ECE4-5543-B8E1-904441480A3A}" presName="composite1" presStyleCnt="0"/>
      <dgm:spPr/>
    </dgm:pt>
    <dgm:pt modelId="{14727BB0-445E-DA4D-9C9E-00F3B0710F73}" type="pres">
      <dgm:prSet presAssocID="{630159A6-ECE4-5543-B8E1-904441480A3A}" presName="dummyNode1" presStyleLbl="node1" presStyleIdx="0" presStyleCnt="3"/>
      <dgm:spPr/>
    </dgm:pt>
    <dgm:pt modelId="{427D8EEB-2049-2648-AFC6-C22C20A27F4A}" type="pres">
      <dgm:prSet presAssocID="{630159A6-ECE4-5543-B8E1-904441480A3A}" presName="childNode1" presStyleLbl="bgAcc1" presStyleIdx="0" presStyleCnt="3">
        <dgm:presLayoutVars>
          <dgm:bulletEnabled val="1"/>
        </dgm:presLayoutVars>
      </dgm:prSet>
      <dgm:spPr/>
    </dgm:pt>
    <dgm:pt modelId="{2F70247C-A04B-AD45-AC70-BE918C630478}" type="pres">
      <dgm:prSet presAssocID="{630159A6-ECE4-5543-B8E1-904441480A3A}" presName="childNode1tx" presStyleLbl="bgAcc1" presStyleIdx="0" presStyleCnt="3">
        <dgm:presLayoutVars>
          <dgm:bulletEnabled val="1"/>
        </dgm:presLayoutVars>
      </dgm:prSet>
      <dgm:spPr/>
    </dgm:pt>
    <dgm:pt modelId="{33A75B8A-063E-3442-9A98-7A55C4BAC8A9}" type="pres">
      <dgm:prSet presAssocID="{630159A6-ECE4-5543-B8E1-904441480A3A}" presName="parentNode1" presStyleLbl="node1" presStyleIdx="0" presStyleCnt="3">
        <dgm:presLayoutVars>
          <dgm:chMax val="1"/>
          <dgm:bulletEnabled val="1"/>
        </dgm:presLayoutVars>
      </dgm:prSet>
      <dgm:spPr/>
    </dgm:pt>
    <dgm:pt modelId="{C571D011-0A28-9940-AF71-FA5AF3F2B7B4}" type="pres">
      <dgm:prSet presAssocID="{630159A6-ECE4-5543-B8E1-904441480A3A}" presName="connSite1" presStyleCnt="0"/>
      <dgm:spPr/>
    </dgm:pt>
    <dgm:pt modelId="{36B41190-F35A-FA4E-BE30-2333622E25B8}" type="pres">
      <dgm:prSet presAssocID="{02AA66DA-C627-DE4F-A739-0F7DFC9D933E}" presName="Name9" presStyleLbl="sibTrans2D1" presStyleIdx="0" presStyleCnt="2" custLinFactNeighborX="39626" custLinFactNeighborY="-18622"/>
      <dgm:spPr/>
    </dgm:pt>
    <dgm:pt modelId="{D9F6B144-7ACD-0141-8EAB-F7E7DF936771}" type="pres">
      <dgm:prSet presAssocID="{B0FF0038-6463-BC40-898A-D61307F146A9}" presName="composite2" presStyleCnt="0"/>
      <dgm:spPr/>
    </dgm:pt>
    <dgm:pt modelId="{F79BD0B0-F83A-E04D-94D4-10790FC27832}" type="pres">
      <dgm:prSet presAssocID="{B0FF0038-6463-BC40-898A-D61307F146A9}" presName="dummyNode2" presStyleLbl="node1" presStyleIdx="0" presStyleCnt="3"/>
      <dgm:spPr/>
    </dgm:pt>
    <dgm:pt modelId="{825BAB85-B5AC-C240-B731-B8A3809F9D5A}" type="pres">
      <dgm:prSet presAssocID="{B0FF0038-6463-BC40-898A-D61307F146A9}" presName="childNode2" presStyleLbl="bgAcc1" presStyleIdx="1" presStyleCnt="3">
        <dgm:presLayoutVars>
          <dgm:bulletEnabled val="1"/>
        </dgm:presLayoutVars>
      </dgm:prSet>
      <dgm:spPr/>
    </dgm:pt>
    <dgm:pt modelId="{26FC9599-7422-714F-B624-A5FFEAC53482}" type="pres">
      <dgm:prSet presAssocID="{B0FF0038-6463-BC40-898A-D61307F146A9}" presName="childNode2tx" presStyleLbl="bgAcc1" presStyleIdx="1" presStyleCnt="3">
        <dgm:presLayoutVars>
          <dgm:bulletEnabled val="1"/>
        </dgm:presLayoutVars>
      </dgm:prSet>
      <dgm:spPr/>
    </dgm:pt>
    <dgm:pt modelId="{40FD0C39-A57B-4746-83D5-D73CAC789D9D}" type="pres">
      <dgm:prSet presAssocID="{B0FF0038-6463-BC40-898A-D61307F146A9}" presName="parentNode2" presStyleLbl="node1" presStyleIdx="1" presStyleCnt="3">
        <dgm:presLayoutVars>
          <dgm:chMax val="0"/>
          <dgm:bulletEnabled val="1"/>
        </dgm:presLayoutVars>
      </dgm:prSet>
      <dgm:spPr/>
    </dgm:pt>
    <dgm:pt modelId="{20679EA1-1643-7743-A266-9F78A260C104}" type="pres">
      <dgm:prSet presAssocID="{B0FF0038-6463-BC40-898A-D61307F146A9}" presName="connSite2" presStyleCnt="0"/>
      <dgm:spPr/>
    </dgm:pt>
    <dgm:pt modelId="{079A0B5B-F15E-4046-9140-9BDD7C7AACA6}" type="pres">
      <dgm:prSet presAssocID="{136A7F17-716C-1A40-B05C-66DC9343EB1F}" presName="Name18" presStyleLbl="sibTrans2D1" presStyleIdx="1" presStyleCnt="2" custLinFactNeighborX="33901" custLinFactNeighborY="13941"/>
      <dgm:spPr/>
    </dgm:pt>
    <dgm:pt modelId="{5AAC19E9-AE2B-CA48-8544-B8C2C4EFA8CC}" type="pres">
      <dgm:prSet presAssocID="{A5EDDE4F-452F-B545-A52A-9B0A283818F9}" presName="composite1" presStyleCnt="0"/>
      <dgm:spPr/>
    </dgm:pt>
    <dgm:pt modelId="{19F59F81-2788-7E47-B3F8-3E32F0136CBE}" type="pres">
      <dgm:prSet presAssocID="{A5EDDE4F-452F-B545-A52A-9B0A283818F9}" presName="dummyNode1" presStyleLbl="node1" presStyleIdx="1" presStyleCnt="3"/>
      <dgm:spPr/>
    </dgm:pt>
    <dgm:pt modelId="{E95E5B31-3BA2-A045-AC9E-494CFC95ED76}" type="pres">
      <dgm:prSet presAssocID="{A5EDDE4F-452F-B545-A52A-9B0A283818F9}" presName="childNode1" presStyleLbl="bgAcc1" presStyleIdx="2" presStyleCnt="3">
        <dgm:presLayoutVars>
          <dgm:bulletEnabled val="1"/>
        </dgm:presLayoutVars>
      </dgm:prSet>
      <dgm:spPr/>
    </dgm:pt>
    <dgm:pt modelId="{D6927B3F-93FF-B241-A8CC-88E182CBC191}" type="pres">
      <dgm:prSet presAssocID="{A5EDDE4F-452F-B545-A52A-9B0A283818F9}" presName="childNode1tx" presStyleLbl="bgAcc1" presStyleIdx="2" presStyleCnt="3">
        <dgm:presLayoutVars>
          <dgm:bulletEnabled val="1"/>
        </dgm:presLayoutVars>
      </dgm:prSet>
      <dgm:spPr/>
    </dgm:pt>
    <dgm:pt modelId="{54341ACF-E68C-CA4B-900B-389E6B4A70FE}" type="pres">
      <dgm:prSet presAssocID="{A5EDDE4F-452F-B545-A52A-9B0A283818F9}" presName="parentNode1" presStyleLbl="node1" presStyleIdx="2" presStyleCnt="3">
        <dgm:presLayoutVars>
          <dgm:chMax val="1"/>
          <dgm:bulletEnabled val="1"/>
        </dgm:presLayoutVars>
      </dgm:prSet>
      <dgm:spPr/>
    </dgm:pt>
    <dgm:pt modelId="{0F171057-04C2-DD4F-9621-9E7128365318}" type="pres">
      <dgm:prSet presAssocID="{A5EDDE4F-452F-B545-A52A-9B0A283818F9}" presName="connSite1" presStyleCnt="0"/>
      <dgm:spPr/>
    </dgm:pt>
  </dgm:ptLst>
  <dgm:cxnLst>
    <dgm:cxn modelId="{72DA2F03-F8D9-AF4A-AC82-2B67E6C46349}" type="presOf" srcId="{16AD8A2E-B1ED-994B-A720-8D85DB77A14E}" destId="{26FC9599-7422-714F-B624-A5FFEAC53482}" srcOrd="1" destOrd="0" presId="urn:microsoft.com/office/officeart/2005/8/layout/hProcess4"/>
    <dgm:cxn modelId="{199F5508-7359-134C-A241-8CC67A23AC89}" srcId="{4763B453-3003-BE4B-BC65-35A6048C2A70}" destId="{B0FF0038-6463-BC40-898A-D61307F146A9}" srcOrd="1" destOrd="0" parTransId="{3A9C8B28-6C7B-F54A-A80D-64EEB6FCEECE}" sibTransId="{136A7F17-716C-1A40-B05C-66DC9343EB1F}"/>
    <dgm:cxn modelId="{61DF410C-8DD3-EA4E-B74A-3C984F20800A}" type="presOf" srcId="{E4B73263-1453-AD48-978E-61B53AF7EB10}" destId="{825BAB85-B5AC-C240-B731-B8A3809F9D5A}" srcOrd="0" destOrd="2" presId="urn:microsoft.com/office/officeart/2005/8/layout/hProcess4"/>
    <dgm:cxn modelId="{2CEAD40E-052A-1F44-AD2E-A40574763862}" type="presOf" srcId="{4C26F655-A7BD-BB4A-B322-1F076A5EF829}" destId="{2F70247C-A04B-AD45-AC70-BE918C630478}" srcOrd="1" destOrd="1" presId="urn:microsoft.com/office/officeart/2005/8/layout/hProcess4"/>
    <dgm:cxn modelId="{C1341412-403B-0E4A-B774-07D09EED2CD7}" type="presOf" srcId="{B0FF0038-6463-BC40-898A-D61307F146A9}" destId="{40FD0C39-A57B-4746-83D5-D73CAC789D9D}" srcOrd="0" destOrd="0" presId="urn:microsoft.com/office/officeart/2005/8/layout/hProcess4"/>
    <dgm:cxn modelId="{25963E15-D603-1647-8220-7BE05D0D430B}" type="presOf" srcId="{16AD8A2E-B1ED-994B-A720-8D85DB77A14E}" destId="{825BAB85-B5AC-C240-B731-B8A3809F9D5A}" srcOrd="0" destOrd="0" presId="urn:microsoft.com/office/officeart/2005/8/layout/hProcess4"/>
    <dgm:cxn modelId="{9B4DB72A-D94E-494B-8334-BB29A6627A56}" type="presOf" srcId="{7D7C3A43-F465-E542-BF27-2202196AB575}" destId="{2F70247C-A04B-AD45-AC70-BE918C630478}" srcOrd="1" destOrd="2" presId="urn:microsoft.com/office/officeart/2005/8/layout/hProcess4"/>
    <dgm:cxn modelId="{B2920237-DF8B-FA4D-B51D-4FC22C4BCD58}" type="presOf" srcId="{F77A4EFE-0A6B-8345-8340-77B1A902EEE0}" destId="{26FC9599-7422-714F-B624-A5FFEAC53482}" srcOrd="1" destOrd="1" presId="urn:microsoft.com/office/officeart/2005/8/layout/hProcess4"/>
    <dgm:cxn modelId="{59697A41-C96F-334A-B883-D4BF53BB4AC6}" srcId="{4763B453-3003-BE4B-BC65-35A6048C2A70}" destId="{A5EDDE4F-452F-B545-A52A-9B0A283818F9}" srcOrd="2" destOrd="0" parTransId="{B0DA5D60-F0B4-1143-AAD3-988185BEAB54}" sibTransId="{37EA7F2B-1551-6A4F-8630-AC9DE64BD4E1}"/>
    <dgm:cxn modelId="{1B355849-EC58-C844-AFE9-15EAD29CCA3E}" type="presOf" srcId="{572EE7DF-398B-A543-9D3E-3EA859DEEC12}" destId="{2F70247C-A04B-AD45-AC70-BE918C630478}" srcOrd="1" destOrd="0" presId="urn:microsoft.com/office/officeart/2005/8/layout/hProcess4"/>
    <dgm:cxn modelId="{3F16CA6B-0915-CD40-9DB2-FC0EF643FD31}" type="presOf" srcId="{D17B0FC4-6C12-9740-ACB9-7B41414C444D}" destId="{D6927B3F-93FF-B241-A8CC-88E182CBC191}" srcOrd="1" destOrd="0" presId="urn:microsoft.com/office/officeart/2005/8/layout/hProcess4"/>
    <dgm:cxn modelId="{17E9B36F-B19F-0A4B-B52E-4F669151ECBD}" type="presOf" srcId="{136A7F17-716C-1A40-B05C-66DC9343EB1F}" destId="{079A0B5B-F15E-4046-9140-9BDD7C7AACA6}" srcOrd="0" destOrd="0" presId="urn:microsoft.com/office/officeart/2005/8/layout/hProcess4"/>
    <dgm:cxn modelId="{A273417B-EDD0-AD4C-8126-FF54F7DBC1CF}" type="presOf" srcId="{572EE7DF-398B-A543-9D3E-3EA859DEEC12}" destId="{427D8EEB-2049-2648-AFC6-C22C20A27F4A}" srcOrd="0" destOrd="0" presId="urn:microsoft.com/office/officeart/2005/8/layout/hProcess4"/>
    <dgm:cxn modelId="{4182B97D-FBDB-804D-9BDA-CEE68B0568F1}" srcId="{B0FF0038-6463-BC40-898A-D61307F146A9}" destId="{F77A4EFE-0A6B-8345-8340-77B1A902EEE0}" srcOrd="1" destOrd="0" parTransId="{D4BF003D-EA09-864B-9501-78A7A7F9C785}" sibTransId="{235F8A43-61B8-1A4E-876F-2311ABEF2B98}"/>
    <dgm:cxn modelId="{70347F82-569D-1844-AD7B-1F1109BEB84D}" type="presOf" srcId="{4C26F655-A7BD-BB4A-B322-1F076A5EF829}" destId="{427D8EEB-2049-2648-AFC6-C22C20A27F4A}" srcOrd="0" destOrd="1" presId="urn:microsoft.com/office/officeart/2005/8/layout/hProcess4"/>
    <dgm:cxn modelId="{B52B0E83-D188-9445-9FCC-E4EE96A618EC}" type="presOf" srcId="{02AA66DA-C627-DE4F-A739-0F7DFC9D933E}" destId="{36B41190-F35A-FA4E-BE30-2333622E25B8}" srcOrd="0" destOrd="0" presId="urn:microsoft.com/office/officeart/2005/8/layout/hProcess4"/>
    <dgm:cxn modelId="{4D6F4783-5361-5247-A365-961F62E6E41D}" type="presOf" srcId="{7D7C3A43-F465-E542-BF27-2202196AB575}" destId="{427D8EEB-2049-2648-AFC6-C22C20A27F4A}" srcOrd="0" destOrd="2" presId="urn:microsoft.com/office/officeart/2005/8/layout/hProcess4"/>
    <dgm:cxn modelId="{77A7D689-5980-6C42-AFE2-BF990DC24B90}" type="presOf" srcId="{E4B73263-1453-AD48-978E-61B53AF7EB10}" destId="{26FC9599-7422-714F-B624-A5FFEAC53482}" srcOrd="1" destOrd="2" presId="urn:microsoft.com/office/officeart/2005/8/layout/hProcess4"/>
    <dgm:cxn modelId="{D64E6A8B-7FFB-A74D-9265-AA3AADD620AF}" srcId="{630159A6-ECE4-5543-B8E1-904441480A3A}" destId="{4C26F655-A7BD-BB4A-B322-1F076A5EF829}" srcOrd="1" destOrd="0" parTransId="{755531A6-5226-BB42-AE92-D3935260ED55}" sibTransId="{21290E9B-F85B-EF40-944C-A8DC48F3D286}"/>
    <dgm:cxn modelId="{9C517C95-14FF-D149-BC77-A85A154F33FD}" srcId="{630159A6-ECE4-5543-B8E1-904441480A3A}" destId="{572EE7DF-398B-A543-9D3E-3EA859DEEC12}" srcOrd="0" destOrd="0" parTransId="{E21FE3DD-6B0A-4642-86B1-8147F147EEDB}" sibTransId="{0789279E-D7BC-8B49-A23D-8ADA0C3861CE}"/>
    <dgm:cxn modelId="{DA7D53A8-1501-C148-9FD3-84A0CB36A04D}" type="presOf" srcId="{F77A4EFE-0A6B-8345-8340-77B1A902EEE0}" destId="{825BAB85-B5AC-C240-B731-B8A3809F9D5A}" srcOrd="0" destOrd="1" presId="urn:microsoft.com/office/officeart/2005/8/layout/hProcess4"/>
    <dgm:cxn modelId="{67F727AF-BCD1-4040-BC15-ED2BD028E8A3}" type="presOf" srcId="{630159A6-ECE4-5543-B8E1-904441480A3A}" destId="{33A75B8A-063E-3442-9A98-7A55C4BAC8A9}" srcOrd="0" destOrd="0" presId="urn:microsoft.com/office/officeart/2005/8/layout/hProcess4"/>
    <dgm:cxn modelId="{AD3FADBE-D043-704E-B9B5-B8A9257F7BE0}" srcId="{630159A6-ECE4-5543-B8E1-904441480A3A}" destId="{7D7C3A43-F465-E542-BF27-2202196AB575}" srcOrd="2" destOrd="0" parTransId="{116989C2-41B6-7D41-8B71-FD8370969BC5}" sibTransId="{5684C3CE-D5E0-CA4A-BCC8-A3A92804611F}"/>
    <dgm:cxn modelId="{1047AEC1-882D-B54F-B1B6-AEC81B8E4D1A}" srcId="{4763B453-3003-BE4B-BC65-35A6048C2A70}" destId="{630159A6-ECE4-5543-B8E1-904441480A3A}" srcOrd="0" destOrd="0" parTransId="{E5017DA0-3D4F-A24B-995A-94A1F5027FAD}" sibTransId="{02AA66DA-C627-DE4F-A739-0F7DFC9D933E}"/>
    <dgm:cxn modelId="{151DEACF-3419-0142-9291-268C45B0C4AC}" type="presOf" srcId="{A5EDDE4F-452F-B545-A52A-9B0A283818F9}" destId="{54341ACF-E68C-CA4B-900B-389E6B4A70FE}" srcOrd="0" destOrd="0" presId="urn:microsoft.com/office/officeart/2005/8/layout/hProcess4"/>
    <dgm:cxn modelId="{95ADB6D5-9663-D04F-9550-BA2AE32A510F}" srcId="{A5EDDE4F-452F-B545-A52A-9B0A283818F9}" destId="{D17B0FC4-6C12-9740-ACB9-7B41414C444D}" srcOrd="0" destOrd="0" parTransId="{A3659257-24E3-584E-85B6-B250B54A1BBA}" sibTransId="{1D0E7A55-F337-E245-890C-86F2A8560208}"/>
    <dgm:cxn modelId="{B571FDD5-653F-E74E-84FF-C2BBDC4CE6C3}" type="presOf" srcId="{4763B453-3003-BE4B-BC65-35A6048C2A70}" destId="{61DB9F86-B90E-384E-866B-526AE45BE440}" srcOrd="0" destOrd="0" presId="urn:microsoft.com/office/officeart/2005/8/layout/hProcess4"/>
    <dgm:cxn modelId="{0CFA3EE7-B30E-114F-A8BE-227C7859F6A7}" srcId="{B0FF0038-6463-BC40-898A-D61307F146A9}" destId="{16AD8A2E-B1ED-994B-A720-8D85DB77A14E}" srcOrd="0" destOrd="0" parTransId="{741B6F3A-3550-3D44-99B3-8C932960E449}" sibTransId="{E13B2DF2-894F-5D46-A9B6-4078D489C551}"/>
    <dgm:cxn modelId="{E9249FF9-397A-4B4B-97DC-7B9AA5C32165}" srcId="{B0FF0038-6463-BC40-898A-D61307F146A9}" destId="{E4B73263-1453-AD48-978E-61B53AF7EB10}" srcOrd="2" destOrd="0" parTransId="{59729CCC-D5AD-BF40-8004-B607C848920B}" sibTransId="{0C8F943F-6D51-1F4A-A3EC-14DDC71D2C7B}"/>
    <dgm:cxn modelId="{59B9A8FE-E365-7B48-803A-15ACC19A5693}" type="presOf" srcId="{D17B0FC4-6C12-9740-ACB9-7B41414C444D}" destId="{E95E5B31-3BA2-A045-AC9E-494CFC95ED76}" srcOrd="0" destOrd="0" presId="urn:microsoft.com/office/officeart/2005/8/layout/hProcess4"/>
    <dgm:cxn modelId="{EA7E90ED-2CA5-E947-BF63-6A7429AFD9FD}" type="presParOf" srcId="{61DB9F86-B90E-384E-866B-526AE45BE440}" destId="{BCABF4FF-8D6D-074B-83D5-8A5C25F1BC94}" srcOrd="0" destOrd="0" presId="urn:microsoft.com/office/officeart/2005/8/layout/hProcess4"/>
    <dgm:cxn modelId="{653024C5-1D8F-6E44-B891-B67E8BE18978}" type="presParOf" srcId="{61DB9F86-B90E-384E-866B-526AE45BE440}" destId="{3B029B1F-A4F1-F14C-80EF-A08ADFEBA288}" srcOrd="1" destOrd="0" presId="urn:microsoft.com/office/officeart/2005/8/layout/hProcess4"/>
    <dgm:cxn modelId="{3BDE70A6-073B-854E-AD66-2F64423BFC88}" type="presParOf" srcId="{61DB9F86-B90E-384E-866B-526AE45BE440}" destId="{FAB08C7B-900D-7546-9604-6F738E9CE770}" srcOrd="2" destOrd="0" presId="urn:microsoft.com/office/officeart/2005/8/layout/hProcess4"/>
    <dgm:cxn modelId="{5E96974B-4E38-554C-9385-4873D1F63D6B}" type="presParOf" srcId="{FAB08C7B-900D-7546-9604-6F738E9CE770}" destId="{EDBF8DC1-6A00-2943-8D05-979BFAE404DC}" srcOrd="0" destOrd="0" presId="urn:microsoft.com/office/officeart/2005/8/layout/hProcess4"/>
    <dgm:cxn modelId="{63324E27-6EA5-D141-A070-4B853F8DE0CC}" type="presParOf" srcId="{EDBF8DC1-6A00-2943-8D05-979BFAE404DC}" destId="{14727BB0-445E-DA4D-9C9E-00F3B0710F73}" srcOrd="0" destOrd="0" presId="urn:microsoft.com/office/officeart/2005/8/layout/hProcess4"/>
    <dgm:cxn modelId="{C551A744-1169-0540-BC29-AED28EBC97BC}" type="presParOf" srcId="{EDBF8DC1-6A00-2943-8D05-979BFAE404DC}" destId="{427D8EEB-2049-2648-AFC6-C22C20A27F4A}" srcOrd="1" destOrd="0" presId="urn:microsoft.com/office/officeart/2005/8/layout/hProcess4"/>
    <dgm:cxn modelId="{6EB94BF1-3E43-DC49-93EB-CFD07C2B459C}" type="presParOf" srcId="{EDBF8DC1-6A00-2943-8D05-979BFAE404DC}" destId="{2F70247C-A04B-AD45-AC70-BE918C630478}" srcOrd="2" destOrd="0" presId="urn:microsoft.com/office/officeart/2005/8/layout/hProcess4"/>
    <dgm:cxn modelId="{38142C69-2EA5-E943-A4C6-C349ED063EC8}" type="presParOf" srcId="{EDBF8DC1-6A00-2943-8D05-979BFAE404DC}" destId="{33A75B8A-063E-3442-9A98-7A55C4BAC8A9}" srcOrd="3" destOrd="0" presId="urn:microsoft.com/office/officeart/2005/8/layout/hProcess4"/>
    <dgm:cxn modelId="{F9459B90-10F0-5744-B8BB-CF2561A2CEC1}" type="presParOf" srcId="{EDBF8DC1-6A00-2943-8D05-979BFAE404DC}" destId="{C571D011-0A28-9940-AF71-FA5AF3F2B7B4}" srcOrd="4" destOrd="0" presId="urn:microsoft.com/office/officeart/2005/8/layout/hProcess4"/>
    <dgm:cxn modelId="{26DB41EA-6166-8842-96A4-0AB900FB22DD}" type="presParOf" srcId="{FAB08C7B-900D-7546-9604-6F738E9CE770}" destId="{36B41190-F35A-FA4E-BE30-2333622E25B8}" srcOrd="1" destOrd="0" presId="urn:microsoft.com/office/officeart/2005/8/layout/hProcess4"/>
    <dgm:cxn modelId="{17D7F027-F95C-A842-84D6-9E0BD54264AD}" type="presParOf" srcId="{FAB08C7B-900D-7546-9604-6F738E9CE770}" destId="{D9F6B144-7ACD-0141-8EAB-F7E7DF936771}" srcOrd="2" destOrd="0" presId="urn:microsoft.com/office/officeart/2005/8/layout/hProcess4"/>
    <dgm:cxn modelId="{A0CBC087-0D99-4A45-9C36-08E5D6EB539F}" type="presParOf" srcId="{D9F6B144-7ACD-0141-8EAB-F7E7DF936771}" destId="{F79BD0B0-F83A-E04D-94D4-10790FC27832}" srcOrd="0" destOrd="0" presId="urn:microsoft.com/office/officeart/2005/8/layout/hProcess4"/>
    <dgm:cxn modelId="{208B6EAD-E84D-3B45-9847-F5F9E1CF55C0}" type="presParOf" srcId="{D9F6B144-7ACD-0141-8EAB-F7E7DF936771}" destId="{825BAB85-B5AC-C240-B731-B8A3809F9D5A}" srcOrd="1" destOrd="0" presId="urn:microsoft.com/office/officeart/2005/8/layout/hProcess4"/>
    <dgm:cxn modelId="{2070A4D7-AA3D-D643-B66A-6A5AA8B080D4}" type="presParOf" srcId="{D9F6B144-7ACD-0141-8EAB-F7E7DF936771}" destId="{26FC9599-7422-714F-B624-A5FFEAC53482}" srcOrd="2" destOrd="0" presId="urn:microsoft.com/office/officeart/2005/8/layout/hProcess4"/>
    <dgm:cxn modelId="{B97F3BD5-0399-744C-8416-5FF106E353FC}" type="presParOf" srcId="{D9F6B144-7ACD-0141-8EAB-F7E7DF936771}" destId="{40FD0C39-A57B-4746-83D5-D73CAC789D9D}" srcOrd="3" destOrd="0" presId="urn:microsoft.com/office/officeart/2005/8/layout/hProcess4"/>
    <dgm:cxn modelId="{502B8E55-7BD6-E546-BF4E-AE10266D044E}" type="presParOf" srcId="{D9F6B144-7ACD-0141-8EAB-F7E7DF936771}" destId="{20679EA1-1643-7743-A266-9F78A260C104}" srcOrd="4" destOrd="0" presId="urn:microsoft.com/office/officeart/2005/8/layout/hProcess4"/>
    <dgm:cxn modelId="{8B7EAA39-CF83-4046-9D00-7BFE72C27124}" type="presParOf" srcId="{FAB08C7B-900D-7546-9604-6F738E9CE770}" destId="{079A0B5B-F15E-4046-9140-9BDD7C7AACA6}" srcOrd="3" destOrd="0" presId="urn:microsoft.com/office/officeart/2005/8/layout/hProcess4"/>
    <dgm:cxn modelId="{1EA550BA-C775-AA43-96D5-5422EABFDA12}" type="presParOf" srcId="{FAB08C7B-900D-7546-9604-6F738E9CE770}" destId="{5AAC19E9-AE2B-CA48-8544-B8C2C4EFA8CC}" srcOrd="4" destOrd="0" presId="urn:microsoft.com/office/officeart/2005/8/layout/hProcess4"/>
    <dgm:cxn modelId="{193EC68B-ACAA-4F4F-9A54-DF71F28726AE}" type="presParOf" srcId="{5AAC19E9-AE2B-CA48-8544-B8C2C4EFA8CC}" destId="{19F59F81-2788-7E47-B3F8-3E32F0136CBE}" srcOrd="0" destOrd="0" presId="urn:microsoft.com/office/officeart/2005/8/layout/hProcess4"/>
    <dgm:cxn modelId="{2D265FB4-A705-0A4B-BCD2-D3AC369553F4}" type="presParOf" srcId="{5AAC19E9-AE2B-CA48-8544-B8C2C4EFA8CC}" destId="{E95E5B31-3BA2-A045-AC9E-494CFC95ED76}" srcOrd="1" destOrd="0" presId="urn:microsoft.com/office/officeart/2005/8/layout/hProcess4"/>
    <dgm:cxn modelId="{92BCFE68-93E3-D340-BFCB-4ACBBBD57A5A}" type="presParOf" srcId="{5AAC19E9-AE2B-CA48-8544-B8C2C4EFA8CC}" destId="{D6927B3F-93FF-B241-A8CC-88E182CBC191}" srcOrd="2" destOrd="0" presId="urn:microsoft.com/office/officeart/2005/8/layout/hProcess4"/>
    <dgm:cxn modelId="{5559A9E7-9945-C247-8786-66D2572B8F78}" type="presParOf" srcId="{5AAC19E9-AE2B-CA48-8544-B8C2C4EFA8CC}" destId="{54341ACF-E68C-CA4B-900B-389E6B4A70FE}" srcOrd="3" destOrd="0" presId="urn:microsoft.com/office/officeart/2005/8/layout/hProcess4"/>
    <dgm:cxn modelId="{102F8A4E-F4DF-4149-B4A5-8B85F924E5C3}" type="presParOf" srcId="{5AAC19E9-AE2B-CA48-8544-B8C2C4EFA8CC}" destId="{0F171057-04C2-DD4F-9621-9E7128365318}" srcOrd="4" destOrd="0" presId="urn:microsoft.com/office/officeart/2005/8/layout/hProcess4"/>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10DC1C5-AE1D-0848-9016-18A40D12B7F8}"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F774AE7D-BD23-E04E-9EEF-B3AE48BF442B}">
      <dgm:prSet/>
      <dgm:spPr>
        <a:solidFill>
          <a:schemeClr val="tx2">
            <a:lumMod val="75000"/>
          </a:schemeClr>
        </a:solidFill>
        <a:ln w="25400">
          <a:solidFill>
            <a:schemeClr val="bg1"/>
          </a:solidFill>
        </a:ln>
      </dgm:spPr>
      <dgm:t>
        <a:bodyPr/>
        <a:lstStyle/>
        <a:p>
          <a:pPr rtl="0"/>
          <a:r>
            <a:rPr lang="en-US" b="1" dirty="0">
              <a:solidFill>
                <a:schemeClr val="bg1"/>
              </a:solidFill>
            </a:rPr>
            <a:t>Database access control system determines:</a:t>
          </a:r>
          <a:endParaRPr lang="en-US" dirty="0">
            <a:solidFill>
              <a:schemeClr val="bg1"/>
            </a:solidFill>
          </a:endParaRPr>
        </a:p>
      </dgm:t>
    </dgm:pt>
    <dgm:pt modelId="{C987D3B0-D736-394F-AE91-3EF70DF6CDFA}" cxnId="{6177823B-B89C-4F43-A69D-E6976702F1CA}" type="parTrans">
      <dgm:prSet/>
      <dgm:spPr/>
      <dgm:t>
        <a:bodyPr/>
        <a:lstStyle/>
        <a:p>
          <a:endParaRPr lang="en-US"/>
        </a:p>
      </dgm:t>
    </dgm:pt>
    <dgm:pt modelId="{A8817683-5C99-794C-B1D1-F123710528D9}" cxnId="{6177823B-B89C-4F43-A69D-E6976702F1CA}" type="sibTrans">
      <dgm:prSet/>
      <dgm:spPr/>
      <dgm:t>
        <a:bodyPr/>
        <a:lstStyle/>
        <a:p>
          <a:endParaRPr lang="en-US"/>
        </a:p>
      </dgm:t>
    </dgm:pt>
    <dgm:pt modelId="{62E2169F-C878-C043-A33B-924666554428}">
      <dgm:prSet/>
      <dgm:spPr>
        <a:ln w="25400">
          <a:solidFill>
            <a:schemeClr val="bg1"/>
          </a:solidFill>
        </a:ln>
      </dgm:spPr>
      <dgm:t>
        <a:bodyPr/>
        <a:lstStyle/>
        <a:p>
          <a:pPr rtl="0"/>
          <a:r>
            <a:rPr lang="en-US" b="1" dirty="0"/>
            <a:t>If the user has access to the entire database or just portions of it</a:t>
          </a:r>
          <a:endParaRPr lang="en-US" dirty="0"/>
        </a:p>
      </dgm:t>
    </dgm:pt>
    <dgm:pt modelId="{AC793626-DCB5-814F-9E69-0EB4F76967D1}" cxnId="{70C14049-91BC-B944-B89C-2CDE6C2FD8A9}" type="parTrans">
      <dgm:prSet/>
      <dgm:spPr>
        <a:solidFill>
          <a:schemeClr val="accent1"/>
        </a:solidFill>
      </dgm:spPr>
      <dgm:t>
        <a:bodyPr/>
        <a:lstStyle/>
        <a:p>
          <a:endParaRPr lang="en-US"/>
        </a:p>
      </dgm:t>
    </dgm:pt>
    <dgm:pt modelId="{8A40CE69-350E-C443-9483-3F1B5D22964A}" cxnId="{70C14049-91BC-B944-B89C-2CDE6C2FD8A9}" type="sibTrans">
      <dgm:prSet/>
      <dgm:spPr>
        <a:solidFill>
          <a:schemeClr val="accent1"/>
        </a:solidFill>
      </dgm:spPr>
      <dgm:t>
        <a:bodyPr/>
        <a:lstStyle/>
        <a:p>
          <a:endParaRPr lang="en-US"/>
        </a:p>
      </dgm:t>
    </dgm:pt>
    <dgm:pt modelId="{3A7DE87B-FC8F-F042-A3A2-5A5885E21F55}">
      <dgm:prSet/>
      <dgm:spPr>
        <a:ln w="25400">
          <a:solidFill>
            <a:schemeClr val="bg1"/>
          </a:solidFill>
        </a:ln>
      </dgm:spPr>
      <dgm:t>
        <a:bodyPr/>
        <a:lstStyle/>
        <a:p>
          <a:pPr rtl="0"/>
          <a:r>
            <a:rPr lang="en-US" b="1" dirty="0"/>
            <a:t>What access rights the user has (create, insert, delete, update, read, write)</a:t>
          </a:r>
          <a:endParaRPr lang="en-US" dirty="0"/>
        </a:p>
      </dgm:t>
    </dgm:pt>
    <dgm:pt modelId="{2354BB83-68C6-7849-8B3C-6B33C7EE8F73}" cxnId="{C977E433-8C05-0845-8833-2752B7BA0E6C}" type="parTrans">
      <dgm:prSet/>
      <dgm:spPr/>
      <dgm:t>
        <a:bodyPr/>
        <a:lstStyle/>
        <a:p>
          <a:endParaRPr lang="en-US"/>
        </a:p>
      </dgm:t>
    </dgm:pt>
    <dgm:pt modelId="{DA30F3A1-34CC-1D49-A6AA-6D5815CFFFB1}" cxnId="{C977E433-8C05-0845-8833-2752B7BA0E6C}" type="sibTrans">
      <dgm:prSet/>
      <dgm:spPr/>
      <dgm:t>
        <a:bodyPr/>
        <a:lstStyle/>
        <a:p>
          <a:endParaRPr lang="en-US"/>
        </a:p>
      </dgm:t>
    </dgm:pt>
    <dgm:pt modelId="{CF9ED469-24BB-8E4E-9A48-BF019A27B1B2}">
      <dgm:prSet/>
      <dgm:spPr>
        <a:solidFill>
          <a:schemeClr val="tx2">
            <a:lumMod val="75000"/>
          </a:schemeClr>
        </a:solidFill>
        <a:ln w="25400">
          <a:solidFill>
            <a:schemeClr val="bg1"/>
          </a:solidFill>
        </a:ln>
      </dgm:spPr>
      <dgm:t>
        <a:bodyPr/>
        <a:lstStyle/>
        <a:p>
          <a:pPr rtl="0"/>
          <a:r>
            <a:rPr lang="en-US" b="1" dirty="0">
              <a:solidFill>
                <a:srgbClr val="000000"/>
              </a:solidFill>
            </a:rPr>
            <a:t>Can support a range of administrative policies</a:t>
          </a:r>
          <a:endParaRPr lang="en-US" dirty="0">
            <a:solidFill>
              <a:srgbClr val="000000"/>
            </a:solidFill>
          </a:endParaRPr>
        </a:p>
      </dgm:t>
    </dgm:pt>
    <dgm:pt modelId="{568BC8F7-2973-D24A-A712-2395F82D90BE}" cxnId="{0EF1B80F-C8E3-5744-8F89-E0294310D8BB}" type="parTrans">
      <dgm:prSet/>
      <dgm:spPr/>
      <dgm:t>
        <a:bodyPr/>
        <a:lstStyle/>
        <a:p>
          <a:endParaRPr lang="en-US"/>
        </a:p>
      </dgm:t>
    </dgm:pt>
    <dgm:pt modelId="{77D2813C-9213-BA4C-BFBE-F88C6E1917CC}" cxnId="{0EF1B80F-C8E3-5744-8F89-E0294310D8BB}" type="sibTrans">
      <dgm:prSet/>
      <dgm:spPr/>
      <dgm:t>
        <a:bodyPr/>
        <a:lstStyle/>
        <a:p>
          <a:endParaRPr lang="en-US"/>
        </a:p>
      </dgm:t>
    </dgm:pt>
    <dgm:pt modelId="{7C4F428A-F8DB-EC40-A475-6DBDA6380575}">
      <dgm:prSet/>
      <dgm:spPr>
        <a:ln w="25400">
          <a:solidFill>
            <a:schemeClr val="bg1"/>
          </a:solidFill>
        </a:ln>
      </dgm:spPr>
      <dgm:t>
        <a:bodyPr/>
        <a:lstStyle/>
        <a:p>
          <a:pPr rtl="0"/>
          <a:r>
            <a:rPr lang="en-US" b="1" dirty="0"/>
            <a:t>Centralized administration</a:t>
          </a:r>
          <a:endParaRPr lang="en-US" dirty="0"/>
        </a:p>
      </dgm:t>
    </dgm:pt>
    <dgm:pt modelId="{3579225F-8382-0645-9DEC-5B58B7506EF3}" cxnId="{24DD753B-F8EF-AA46-A026-6AF1D8948AFB}" type="parTrans">
      <dgm:prSet/>
      <dgm:spPr>
        <a:solidFill>
          <a:schemeClr val="accent1"/>
        </a:solidFill>
      </dgm:spPr>
      <dgm:t>
        <a:bodyPr/>
        <a:lstStyle/>
        <a:p>
          <a:endParaRPr lang="en-US"/>
        </a:p>
      </dgm:t>
    </dgm:pt>
    <dgm:pt modelId="{7062FC6C-F862-E04E-863D-18303F0DA4BD}" cxnId="{24DD753B-F8EF-AA46-A026-6AF1D8948AFB}" type="sibTrans">
      <dgm:prSet/>
      <dgm:spPr>
        <a:solidFill>
          <a:schemeClr val="accent1"/>
        </a:solidFill>
      </dgm:spPr>
      <dgm:t>
        <a:bodyPr/>
        <a:lstStyle/>
        <a:p>
          <a:endParaRPr lang="en-US"/>
        </a:p>
      </dgm:t>
    </dgm:pt>
    <dgm:pt modelId="{C78A51F6-4E5F-B74F-B733-50176B863C6D}">
      <dgm:prSet/>
      <dgm:spPr>
        <a:ln w="25400">
          <a:solidFill>
            <a:schemeClr val="bg1"/>
          </a:solidFill>
        </a:ln>
      </dgm:spPr>
      <dgm:t>
        <a:bodyPr/>
        <a:lstStyle/>
        <a:p>
          <a:pPr rtl="0"/>
          <a:r>
            <a:rPr lang="en-US" b="1" dirty="0"/>
            <a:t>Small number of privileged users may grant and revoke access rights</a:t>
          </a:r>
          <a:endParaRPr lang="en-US" dirty="0"/>
        </a:p>
      </dgm:t>
    </dgm:pt>
    <dgm:pt modelId="{839FDDD5-EAAC-DB4B-B397-B41EE4B72BA1}" cxnId="{F78545C9-217F-6949-894B-BEF7EAE5F2C0}" type="parTrans">
      <dgm:prSet/>
      <dgm:spPr/>
      <dgm:t>
        <a:bodyPr/>
        <a:lstStyle/>
        <a:p>
          <a:endParaRPr lang="en-US"/>
        </a:p>
      </dgm:t>
    </dgm:pt>
    <dgm:pt modelId="{07DB008B-A44B-B54C-B1C0-0B853FDFF114}" cxnId="{F78545C9-217F-6949-894B-BEF7EAE5F2C0}" type="sibTrans">
      <dgm:prSet/>
      <dgm:spPr/>
      <dgm:t>
        <a:bodyPr/>
        <a:lstStyle/>
        <a:p>
          <a:endParaRPr lang="en-US"/>
        </a:p>
      </dgm:t>
    </dgm:pt>
    <dgm:pt modelId="{F3CCC854-9169-E543-87D2-AC2930F4EC5D}">
      <dgm:prSet/>
      <dgm:spPr>
        <a:ln w="25400">
          <a:solidFill>
            <a:schemeClr val="bg1"/>
          </a:solidFill>
        </a:ln>
      </dgm:spPr>
      <dgm:t>
        <a:bodyPr/>
        <a:lstStyle/>
        <a:p>
          <a:pPr rtl="0"/>
          <a:r>
            <a:rPr lang="en-US" b="1" dirty="0"/>
            <a:t>Ownership-based administration</a:t>
          </a:r>
          <a:endParaRPr lang="en-US" dirty="0"/>
        </a:p>
      </dgm:t>
    </dgm:pt>
    <dgm:pt modelId="{B52ABC47-C0C0-224A-9D21-3485167CDA24}" cxnId="{5601EA34-73FB-F746-B58D-F30EDF9D1863}" type="parTrans">
      <dgm:prSet/>
      <dgm:spPr/>
      <dgm:t>
        <a:bodyPr/>
        <a:lstStyle/>
        <a:p>
          <a:endParaRPr lang="en-US"/>
        </a:p>
      </dgm:t>
    </dgm:pt>
    <dgm:pt modelId="{BB6C4319-4C71-F54B-A791-204B39605426}" cxnId="{5601EA34-73FB-F746-B58D-F30EDF9D1863}" type="sibTrans">
      <dgm:prSet/>
      <dgm:spPr>
        <a:solidFill>
          <a:schemeClr val="accent1"/>
        </a:solidFill>
      </dgm:spPr>
      <dgm:t>
        <a:bodyPr/>
        <a:lstStyle/>
        <a:p>
          <a:endParaRPr lang="en-US"/>
        </a:p>
      </dgm:t>
    </dgm:pt>
    <dgm:pt modelId="{5A384C71-A5F0-494D-BF90-D8F49E8AF9A7}">
      <dgm:prSet/>
      <dgm:spPr>
        <a:ln w="25400">
          <a:solidFill>
            <a:schemeClr val="bg1"/>
          </a:solidFill>
        </a:ln>
      </dgm:spPr>
      <dgm:t>
        <a:bodyPr/>
        <a:lstStyle/>
        <a:p>
          <a:pPr rtl="0"/>
          <a:r>
            <a:rPr lang="en-US" b="1" dirty="0"/>
            <a:t>The creator of a table may grant and revoke access rights to the table</a:t>
          </a:r>
          <a:endParaRPr lang="en-US" dirty="0"/>
        </a:p>
      </dgm:t>
    </dgm:pt>
    <dgm:pt modelId="{5E27658A-FD50-564A-905B-013785CEAC19}" cxnId="{FB12DDC9-1F9F-0347-A6D6-D7CE9A6698D6}" type="parTrans">
      <dgm:prSet/>
      <dgm:spPr/>
      <dgm:t>
        <a:bodyPr/>
        <a:lstStyle/>
        <a:p>
          <a:endParaRPr lang="en-US"/>
        </a:p>
      </dgm:t>
    </dgm:pt>
    <dgm:pt modelId="{EDD341ED-816A-6848-B74F-516EC14A959C}" cxnId="{FB12DDC9-1F9F-0347-A6D6-D7CE9A6698D6}" type="sibTrans">
      <dgm:prSet/>
      <dgm:spPr/>
      <dgm:t>
        <a:bodyPr/>
        <a:lstStyle/>
        <a:p>
          <a:endParaRPr lang="en-US"/>
        </a:p>
      </dgm:t>
    </dgm:pt>
    <dgm:pt modelId="{D2D00EE0-E4A3-D843-A1FA-39B11F96B651}">
      <dgm:prSet/>
      <dgm:spPr>
        <a:ln w="25400">
          <a:solidFill>
            <a:schemeClr val="bg1"/>
          </a:solidFill>
        </a:ln>
      </dgm:spPr>
      <dgm:t>
        <a:bodyPr/>
        <a:lstStyle/>
        <a:p>
          <a:pPr rtl="0"/>
          <a:r>
            <a:rPr lang="en-US" b="1" dirty="0"/>
            <a:t>Decentralized administration</a:t>
          </a:r>
          <a:endParaRPr lang="en-US" dirty="0"/>
        </a:p>
      </dgm:t>
    </dgm:pt>
    <dgm:pt modelId="{BE4C1E24-31B2-D548-8A3E-B27E00DE73F4}" cxnId="{14BCF641-C4B9-794F-8DE7-F3A3409F5BFD}" type="parTrans">
      <dgm:prSet/>
      <dgm:spPr/>
      <dgm:t>
        <a:bodyPr/>
        <a:lstStyle/>
        <a:p>
          <a:endParaRPr lang="en-US"/>
        </a:p>
      </dgm:t>
    </dgm:pt>
    <dgm:pt modelId="{2474DD5B-3CCD-C944-98D9-52D400FFF10A}" cxnId="{14BCF641-C4B9-794F-8DE7-F3A3409F5BFD}" type="sibTrans">
      <dgm:prSet/>
      <dgm:spPr/>
      <dgm:t>
        <a:bodyPr/>
        <a:lstStyle/>
        <a:p>
          <a:endParaRPr lang="en-US"/>
        </a:p>
      </dgm:t>
    </dgm:pt>
    <dgm:pt modelId="{60D0FDDF-B684-7B45-8123-1DBA95B2756B}">
      <dgm:prSet/>
      <dgm:spPr>
        <a:ln w="25400">
          <a:solidFill>
            <a:schemeClr val="bg1"/>
          </a:solidFill>
        </a:ln>
      </dgm:spPr>
      <dgm:t>
        <a:bodyPr/>
        <a:lstStyle/>
        <a:p>
          <a:pPr rtl="0"/>
          <a:r>
            <a:rPr lang="en-US" b="1" dirty="0"/>
            <a:t>The owner of the table may grant and revoke authorization rights to other users, allowing them to grant and revoke access rights to the table</a:t>
          </a:r>
          <a:endParaRPr lang="en-US" dirty="0"/>
        </a:p>
      </dgm:t>
    </dgm:pt>
    <dgm:pt modelId="{EDED090E-12FD-844A-97D8-85DF8180FBC2}" cxnId="{9AC62D79-716B-AF43-B560-D8CB7E4A7980}" type="parTrans">
      <dgm:prSet/>
      <dgm:spPr/>
      <dgm:t>
        <a:bodyPr/>
        <a:lstStyle/>
        <a:p>
          <a:endParaRPr lang="en-US"/>
        </a:p>
      </dgm:t>
    </dgm:pt>
    <dgm:pt modelId="{B6A8A5E0-684C-174E-9503-08F1F8E8AC36}" cxnId="{9AC62D79-716B-AF43-B560-D8CB7E4A7980}" type="sibTrans">
      <dgm:prSet/>
      <dgm:spPr/>
      <dgm:t>
        <a:bodyPr/>
        <a:lstStyle/>
        <a:p>
          <a:endParaRPr lang="en-US"/>
        </a:p>
      </dgm:t>
    </dgm:pt>
    <dgm:pt modelId="{4C1A9531-01A5-2B47-A673-184C37C8A4B8}" type="pres">
      <dgm:prSet presAssocID="{710DC1C5-AE1D-0848-9016-18A40D12B7F8}" presName="Name0" presStyleCnt="0">
        <dgm:presLayoutVars>
          <dgm:dir/>
          <dgm:animLvl val="lvl"/>
          <dgm:resizeHandles val="exact"/>
        </dgm:presLayoutVars>
      </dgm:prSet>
      <dgm:spPr/>
    </dgm:pt>
    <dgm:pt modelId="{69FF1F2E-2568-8E48-B9E0-A4B3C7EB8138}" type="pres">
      <dgm:prSet presAssocID="{F774AE7D-BD23-E04E-9EEF-B3AE48BF442B}" presName="vertFlow" presStyleCnt="0"/>
      <dgm:spPr/>
    </dgm:pt>
    <dgm:pt modelId="{F78B6DAD-EB05-444F-8AB1-BA4931CA8374}" type="pres">
      <dgm:prSet presAssocID="{F774AE7D-BD23-E04E-9EEF-B3AE48BF442B}" presName="header" presStyleLbl="node1" presStyleIdx="0" presStyleCnt="2"/>
      <dgm:spPr/>
    </dgm:pt>
    <dgm:pt modelId="{D8B2607C-6E53-004A-909D-360372672B0A}" type="pres">
      <dgm:prSet presAssocID="{AC793626-DCB5-814F-9E69-0EB4F76967D1}" presName="parTrans" presStyleLbl="sibTrans2D1" presStyleIdx="0" presStyleCnt="5"/>
      <dgm:spPr/>
    </dgm:pt>
    <dgm:pt modelId="{3617A085-E756-C340-B729-9816B8EDC2C7}" type="pres">
      <dgm:prSet presAssocID="{62E2169F-C878-C043-A33B-924666554428}" presName="child" presStyleLbl="alignAccFollowNode1" presStyleIdx="0" presStyleCnt="5">
        <dgm:presLayoutVars>
          <dgm:chMax val="0"/>
          <dgm:bulletEnabled val="1"/>
        </dgm:presLayoutVars>
      </dgm:prSet>
      <dgm:spPr/>
    </dgm:pt>
    <dgm:pt modelId="{418A1A9B-B8EB-184C-B8AF-CA8207E8D21E}" type="pres">
      <dgm:prSet presAssocID="{8A40CE69-350E-C443-9483-3F1B5D22964A}" presName="sibTrans" presStyleLbl="sibTrans2D1" presStyleIdx="1" presStyleCnt="5"/>
      <dgm:spPr/>
    </dgm:pt>
    <dgm:pt modelId="{F7E897E6-1360-EE43-B6D9-17E7E2AD3FCF}" type="pres">
      <dgm:prSet presAssocID="{3A7DE87B-FC8F-F042-A3A2-5A5885E21F55}" presName="child" presStyleLbl="alignAccFollowNode1" presStyleIdx="1" presStyleCnt="5">
        <dgm:presLayoutVars>
          <dgm:chMax val="0"/>
          <dgm:bulletEnabled val="1"/>
        </dgm:presLayoutVars>
      </dgm:prSet>
      <dgm:spPr/>
    </dgm:pt>
    <dgm:pt modelId="{129CFE88-9DFF-D24D-B19B-8EE08583C247}" type="pres">
      <dgm:prSet presAssocID="{F774AE7D-BD23-E04E-9EEF-B3AE48BF442B}" presName="hSp" presStyleCnt="0"/>
      <dgm:spPr/>
    </dgm:pt>
    <dgm:pt modelId="{EB6E9E1E-B3E0-B74B-8D92-B3D9739944C9}" type="pres">
      <dgm:prSet presAssocID="{CF9ED469-24BB-8E4E-9A48-BF019A27B1B2}" presName="vertFlow" presStyleCnt="0"/>
      <dgm:spPr/>
    </dgm:pt>
    <dgm:pt modelId="{A4590DF0-A318-CC43-A18A-0B09CE77DACF}" type="pres">
      <dgm:prSet presAssocID="{CF9ED469-24BB-8E4E-9A48-BF019A27B1B2}" presName="header" presStyleLbl="node1" presStyleIdx="1" presStyleCnt="2"/>
      <dgm:spPr/>
    </dgm:pt>
    <dgm:pt modelId="{E10E247B-EA72-0B4D-BEC6-25AE77564A34}" type="pres">
      <dgm:prSet presAssocID="{3579225F-8382-0645-9DEC-5B58B7506EF3}" presName="parTrans" presStyleLbl="sibTrans2D1" presStyleIdx="2" presStyleCnt="5"/>
      <dgm:spPr/>
    </dgm:pt>
    <dgm:pt modelId="{B0E0FFB7-FDE8-8F45-91C3-073F4B738C6C}" type="pres">
      <dgm:prSet presAssocID="{7C4F428A-F8DB-EC40-A475-6DBDA6380575}" presName="child" presStyleLbl="alignAccFollowNode1" presStyleIdx="2" presStyleCnt="5">
        <dgm:presLayoutVars>
          <dgm:chMax val="0"/>
          <dgm:bulletEnabled val="1"/>
        </dgm:presLayoutVars>
      </dgm:prSet>
      <dgm:spPr/>
    </dgm:pt>
    <dgm:pt modelId="{40379304-9C63-0940-BF30-51A501825D49}" type="pres">
      <dgm:prSet presAssocID="{7062FC6C-F862-E04E-863D-18303F0DA4BD}" presName="sibTrans" presStyleLbl="sibTrans2D1" presStyleIdx="3" presStyleCnt="5"/>
      <dgm:spPr/>
    </dgm:pt>
    <dgm:pt modelId="{C210DFBA-EE4C-3D48-A239-0A54457A4CE7}" type="pres">
      <dgm:prSet presAssocID="{F3CCC854-9169-E543-87D2-AC2930F4EC5D}" presName="child" presStyleLbl="alignAccFollowNode1" presStyleIdx="3" presStyleCnt="5">
        <dgm:presLayoutVars>
          <dgm:chMax val="0"/>
          <dgm:bulletEnabled val="1"/>
        </dgm:presLayoutVars>
      </dgm:prSet>
      <dgm:spPr/>
    </dgm:pt>
    <dgm:pt modelId="{0F05858A-43AB-C247-B726-3AC9790EBA67}" type="pres">
      <dgm:prSet presAssocID="{BB6C4319-4C71-F54B-A791-204B39605426}" presName="sibTrans" presStyleLbl="sibTrans2D1" presStyleIdx="4" presStyleCnt="5"/>
      <dgm:spPr/>
    </dgm:pt>
    <dgm:pt modelId="{EFD569BB-6393-254A-8F5F-F6C61361DD67}" type="pres">
      <dgm:prSet presAssocID="{D2D00EE0-E4A3-D843-A1FA-39B11F96B651}" presName="child" presStyleLbl="alignAccFollowNode1" presStyleIdx="4" presStyleCnt="5">
        <dgm:presLayoutVars>
          <dgm:chMax val="0"/>
          <dgm:bulletEnabled val="1"/>
        </dgm:presLayoutVars>
      </dgm:prSet>
      <dgm:spPr/>
    </dgm:pt>
  </dgm:ptLst>
  <dgm:cxnLst>
    <dgm:cxn modelId="{0EF1B80F-C8E3-5744-8F89-E0294310D8BB}" srcId="{710DC1C5-AE1D-0848-9016-18A40D12B7F8}" destId="{CF9ED469-24BB-8E4E-9A48-BF019A27B1B2}" srcOrd="1" destOrd="0" parTransId="{568BC8F7-2973-D24A-A712-2395F82D90BE}" sibTransId="{77D2813C-9213-BA4C-BFBE-F88C6E1917CC}"/>
    <dgm:cxn modelId="{E87FAA26-FFA3-E744-88D9-DB90505010B7}" type="presOf" srcId="{F3CCC854-9169-E543-87D2-AC2930F4EC5D}" destId="{C210DFBA-EE4C-3D48-A239-0A54457A4CE7}" srcOrd="0" destOrd="0" presId="urn:microsoft.com/office/officeart/2005/8/layout/lProcess1"/>
    <dgm:cxn modelId="{C977E433-8C05-0845-8833-2752B7BA0E6C}" srcId="{F774AE7D-BD23-E04E-9EEF-B3AE48BF442B}" destId="{3A7DE87B-FC8F-F042-A3A2-5A5885E21F55}" srcOrd="1" destOrd="0" parTransId="{2354BB83-68C6-7849-8B3C-6B33C7EE8F73}" sibTransId="{DA30F3A1-34CC-1D49-A6AA-6D5815CFFFB1}"/>
    <dgm:cxn modelId="{5601EA34-73FB-F746-B58D-F30EDF9D1863}" srcId="{CF9ED469-24BB-8E4E-9A48-BF019A27B1B2}" destId="{F3CCC854-9169-E543-87D2-AC2930F4EC5D}" srcOrd="1" destOrd="0" parTransId="{B52ABC47-C0C0-224A-9D21-3485167CDA24}" sibTransId="{BB6C4319-4C71-F54B-A791-204B39605426}"/>
    <dgm:cxn modelId="{24DD753B-F8EF-AA46-A026-6AF1D8948AFB}" srcId="{CF9ED469-24BB-8E4E-9A48-BF019A27B1B2}" destId="{7C4F428A-F8DB-EC40-A475-6DBDA6380575}" srcOrd="0" destOrd="0" parTransId="{3579225F-8382-0645-9DEC-5B58B7506EF3}" sibTransId="{7062FC6C-F862-E04E-863D-18303F0DA4BD}"/>
    <dgm:cxn modelId="{6177823B-B89C-4F43-A69D-E6976702F1CA}" srcId="{710DC1C5-AE1D-0848-9016-18A40D12B7F8}" destId="{F774AE7D-BD23-E04E-9EEF-B3AE48BF442B}" srcOrd="0" destOrd="0" parTransId="{C987D3B0-D736-394F-AE91-3EF70DF6CDFA}" sibTransId="{A8817683-5C99-794C-B1D1-F123710528D9}"/>
    <dgm:cxn modelId="{14BCF641-C4B9-794F-8DE7-F3A3409F5BFD}" srcId="{CF9ED469-24BB-8E4E-9A48-BF019A27B1B2}" destId="{D2D00EE0-E4A3-D843-A1FA-39B11F96B651}" srcOrd="2" destOrd="0" parTransId="{BE4C1E24-31B2-D548-8A3E-B27E00DE73F4}" sibTransId="{2474DD5B-3CCD-C944-98D9-52D400FFF10A}"/>
    <dgm:cxn modelId="{70C14049-91BC-B944-B89C-2CDE6C2FD8A9}" srcId="{F774AE7D-BD23-E04E-9EEF-B3AE48BF442B}" destId="{62E2169F-C878-C043-A33B-924666554428}" srcOrd="0" destOrd="0" parTransId="{AC793626-DCB5-814F-9E69-0EB4F76967D1}" sibTransId="{8A40CE69-350E-C443-9483-3F1B5D22964A}"/>
    <dgm:cxn modelId="{13DFCE4C-CB81-6A4F-B6C2-9F07B7C2E1AA}" type="presOf" srcId="{60D0FDDF-B684-7B45-8123-1DBA95B2756B}" destId="{EFD569BB-6393-254A-8F5F-F6C61361DD67}" srcOrd="0" destOrd="1" presId="urn:microsoft.com/office/officeart/2005/8/layout/lProcess1"/>
    <dgm:cxn modelId="{17348950-6802-E349-971F-3915DF6E8D26}" type="presOf" srcId="{D2D00EE0-E4A3-D843-A1FA-39B11F96B651}" destId="{EFD569BB-6393-254A-8F5F-F6C61361DD67}" srcOrd="0" destOrd="0" presId="urn:microsoft.com/office/officeart/2005/8/layout/lProcess1"/>
    <dgm:cxn modelId="{C505C658-BC60-B748-8D83-CC8EE0B1EDE9}" type="presOf" srcId="{F774AE7D-BD23-E04E-9EEF-B3AE48BF442B}" destId="{F78B6DAD-EB05-444F-8AB1-BA4931CA8374}" srcOrd="0" destOrd="0" presId="urn:microsoft.com/office/officeart/2005/8/layout/lProcess1"/>
    <dgm:cxn modelId="{E2F64B75-A50B-BE4A-A2A0-3289687760FF}" type="presOf" srcId="{62E2169F-C878-C043-A33B-924666554428}" destId="{3617A085-E756-C340-B729-9816B8EDC2C7}" srcOrd="0" destOrd="0" presId="urn:microsoft.com/office/officeart/2005/8/layout/lProcess1"/>
    <dgm:cxn modelId="{9AC62D79-716B-AF43-B560-D8CB7E4A7980}" srcId="{D2D00EE0-E4A3-D843-A1FA-39B11F96B651}" destId="{60D0FDDF-B684-7B45-8123-1DBA95B2756B}" srcOrd="0" destOrd="0" parTransId="{EDED090E-12FD-844A-97D8-85DF8180FBC2}" sibTransId="{B6A8A5E0-684C-174E-9503-08F1F8E8AC36}"/>
    <dgm:cxn modelId="{5670EE7D-1B43-0C4F-BF90-3661F0F775D4}" type="presOf" srcId="{710DC1C5-AE1D-0848-9016-18A40D12B7F8}" destId="{4C1A9531-01A5-2B47-A673-184C37C8A4B8}" srcOrd="0" destOrd="0" presId="urn:microsoft.com/office/officeart/2005/8/layout/lProcess1"/>
    <dgm:cxn modelId="{D5D5F686-3ADE-A041-978B-6C70EE1407A8}" type="presOf" srcId="{7C4F428A-F8DB-EC40-A475-6DBDA6380575}" destId="{B0E0FFB7-FDE8-8F45-91C3-073F4B738C6C}" srcOrd="0" destOrd="0" presId="urn:microsoft.com/office/officeart/2005/8/layout/lProcess1"/>
    <dgm:cxn modelId="{81235E88-F3FB-A24F-B4DB-80F3410C6FA9}" type="presOf" srcId="{8A40CE69-350E-C443-9483-3F1B5D22964A}" destId="{418A1A9B-B8EB-184C-B8AF-CA8207E8D21E}" srcOrd="0" destOrd="0" presId="urn:microsoft.com/office/officeart/2005/8/layout/lProcess1"/>
    <dgm:cxn modelId="{1E16E588-A410-474D-8C46-378B1FD76AE2}" type="presOf" srcId="{CF9ED469-24BB-8E4E-9A48-BF019A27B1B2}" destId="{A4590DF0-A318-CC43-A18A-0B09CE77DACF}" srcOrd="0" destOrd="0" presId="urn:microsoft.com/office/officeart/2005/8/layout/lProcess1"/>
    <dgm:cxn modelId="{423EDF89-D6C9-C34E-A0D9-20D1004DBD85}" type="presOf" srcId="{BB6C4319-4C71-F54B-A791-204B39605426}" destId="{0F05858A-43AB-C247-B726-3AC9790EBA67}" srcOrd="0" destOrd="0" presId="urn:microsoft.com/office/officeart/2005/8/layout/lProcess1"/>
    <dgm:cxn modelId="{EF2EA690-B31F-1A41-A7D1-CE8D9E76BDE6}" type="presOf" srcId="{7062FC6C-F862-E04E-863D-18303F0DA4BD}" destId="{40379304-9C63-0940-BF30-51A501825D49}" srcOrd="0" destOrd="0" presId="urn:microsoft.com/office/officeart/2005/8/layout/lProcess1"/>
    <dgm:cxn modelId="{BF9F7895-399B-1748-91AB-F15688F1CA3D}" type="presOf" srcId="{3A7DE87B-FC8F-F042-A3A2-5A5885E21F55}" destId="{F7E897E6-1360-EE43-B6D9-17E7E2AD3FCF}" srcOrd="0" destOrd="0" presId="urn:microsoft.com/office/officeart/2005/8/layout/lProcess1"/>
    <dgm:cxn modelId="{705AA2A2-7214-4D42-B42E-1FC0F609C5E5}" type="presOf" srcId="{5A384C71-A5F0-494D-BF90-D8F49E8AF9A7}" destId="{C210DFBA-EE4C-3D48-A239-0A54457A4CE7}" srcOrd="0" destOrd="1" presId="urn:microsoft.com/office/officeart/2005/8/layout/lProcess1"/>
    <dgm:cxn modelId="{E62BBEA6-9188-4B40-B808-B73478576BB0}" type="presOf" srcId="{3579225F-8382-0645-9DEC-5B58B7506EF3}" destId="{E10E247B-EA72-0B4D-BEC6-25AE77564A34}" srcOrd="0" destOrd="0" presId="urn:microsoft.com/office/officeart/2005/8/layout/lProcess1"/>
    <dgm:cxn modelId="{AC2D05C4-97C5-B144-96D4-C79DDA6CC896}" type="presOf" srcId="{C78A51F6-4E5F-B74F-B733-50176B863C6D}" destId="{B0E0FFB7-FDE8-8F45-91C3-073F4B738C6C}" srcOrd="0" destOrd="1" presId="urn:microsoft.com/office/officeart/2005/8/layout/lProcess1"/>
    <dgm:cxn modelId="{F78545C9-217F-6949-894B-BEF7EAE5F2C0}" srcId="{7C4F428A-F8DB-EC40-A475-6DBDA6380575}" destId="{C78A51F6-4E5F-B74F-B733-50176B863C6D}" srcOrd="0" destOrd="0" parTransId="{839FDDD5-EAAC-DB4B-B397-B41EE4B72BA1}" sibTransId="{07DB008B-A44B-B54C-B1C0-0B853FDFF114}"/>
    <dgm:cxn modelId="{FB12DDC9-1F9F-0347-A6D6-D7CE9A6698D6}" srcId="{F3CCC854-9169-E543-87D2-AC2930F4EC5D}" destId="{5A384C71-A5F0-494D-BF90-D8F49E8AF9A7}" srcOrd="0" destOrd="0" parTransId="{5E27658A-FD50-564A-905B-013785CEAC19}" sibTransId="{EDD341ED-816A-6848-B74F-516EC14A959C}"/>
    <dgm:cxn modelId="{A8DC60E0-C296-E647-BA53-F7026C6631D6}" type="presOf" srcId="{AC793626-DCB5-814F-9E69-0EB4F76967D1}" destId="{D8B2607C-6E53-004A-909D-360372672B0A}" srcOrd="0" destOrd="0" presId="urn:microsoft.com/office/officeart/2005/8/layout/lProcess1"/>
    <dgm:cxn modelId="{0C5B1EC5-FE32-4C47-BAF0-7D3E31D76E64}" type="presParOf" srcId="{4C1A9531-01A5-2B47-A673-184C37C8A4B8}" destId="{69FF1F2E-2568-8E48-B9E0-A4B3C7EB8138}" srcOrd="0" destOrd="0" presId="urn:microsoft.com/office/officeart/2005/8/layout/lProcess1"/>
    <dgm:cxn modelId="{861EB69B-28E7-B940-B726-37549DDEFAC6}" type="presParOf" srcId="{69FF1F2E-2568-8E48-B9E0-A4B3C7EB8138}" destId="{F78B6DAD-EB05-444F-8AB1-BA4931CA8374}" srcOrd="0" destOrd="0" presId="urn:microsoft.com/office/officeart/2005/8/layout/lProcess1"/>
    <dgm:cxn modelId="{551EA490-2C25-0946-B82A-11DC2FAE4B62}" type="presParOf" srcId="{69FF1F2E-2568-8E48-B9E0-A4B3C7EB8138}" destId="{D8B2607C-6E53-004A-909D-360372672B0A}" srcOrd="1" destOrd="0" presId="urn:microsoft.com/office/officeart/2005/8/layout/lProcess1"/>
    <dgm:cxn modelId="{C2E98121-3C31-584F-881C-09D0F01BC839}" type="presParOf" srcId="{69FF1F2E-2568-8E48-B9E0-A4B3C7EB8138}" destId="{3617A085-E756-C340-B729-9816B8EDC2C7}" srcOrd="2" destOrd="0" presId="urn:microsoft.com/office/officeart/2005/8/layout/lProcess1"/>
    <dgm:cxn modelId="{17692037-BBC2-AD4D-B410-CB0984B3A2EB}" type="presParOf" srcId="{69FF1F2E-2568-8E48-B9E0-A4B3C7EB8138}" destId="{418A1A9B-B8EB-184C-B8AF-CA8207E8D21E}" srcOrd="3" destOrd="0" presId="urn:microsoft.com/office/officeart/2005/8/layout/lProcess1"/>
    <dgm:cxn modelId="{CBC309A8-1952-184E-BE37-C9411E38D3C2}" type="presParOf" srcId="{69FF1F2E-2568-8E48-B9E0-A4B3C7EB8138}" destId="{F7E897E6-1360-EE43-B6D9-17E7E2AD3FCF}" srcOrd="4" destOrd="0" presId="urn:microsoft.com/office/officeart/2005/8/layout/lProcess1"/>
    <dgm:cxn modelId="{5FA0DFC3-2BC0-8048-A531-D8F82C7AAF56}" type="presParOf" srcId="{4C1A9531-01A5-2B47-A673-184C37C8A4B8}" destId="{129CFE88-9DFF-D24D-B19B-8EE08583C247}" srcOrd="1" destOrd="0" presId="urn:microsoft.com/office/officeart/2005/8/layout/lProcess1"/>
    <dgm:cxn modelId="{711D2FBB-7620-D84E-85F2-D2712E32B12B}" type="presParOf" srcId="{4C1A9531-01A5-2B47-A673-184C37C8A4B8}" destId="{EB6E9E1E-B3E0-B74B-8D92-B3D9739944C9}" srcOrd="2" destOrd="0" presId="urn:microsoft.com/office/officeart/2005/8/layout/lProcess1"/>
    <dgm:cxn modelId="{9D535129-AFBA-5246-A86E-3D1EDC008DA3}" type="presParOf" srcId="{EB6E9E1E-B3E0-B74B-8D92-B3D9739944C9}" destId="{A4590DF0-A318-CC43-A18A-0B09CE77DACF}" srcOrd="0" destOrd="0" presId="urn:microsoft.com/office/officeart/2005/8/layout/lProcess1"/>
    <dgm:cxn modelId="{5FA908CB-630C-A441-9BD5-9B9002FD0ACE}" type="presParOf" srcId="{EB6E9E1E-B3E0-B74B-8D92-B3D9739944C9}" destId="{E10E247B-EA72-0B4D-BEC6-25AE77564A34}" srcOrd="1" destOrd="0" presId="urn:microsoft.com/office/officeart/2005/8/layout/lProcess1"/>
    <dgm:cxn modelId="{9CD187D3-FE0C-5940-8BE2-FD5CB913E6B5}" type="presParOf" srcId="{EB6E9E1E-B3E0-B74B-8D92-B3D9739944C9}" destId="{B0E0FFB7-FDE8-8F45-91C3-073F4B738C6C}" srcOrd="2" destOrd="0" presId="urn:microsoft.com/office/officeart/2005/8/layout/lProcess1"/>
    <dgm:cxn modelId="{FADD25C3-5FD5-974C-9E71-A5DE8446CBD2}" type="presParOf" srcId="{EB6E9E1E-B3E0-B74B-8D92-B3D9739944C9}" destId="{40379304-9C63-0940-BF30-51A501825D49}" srcOrd="3" destOrd="0" presId="urn:microsoft.com/office/officeart/2005/8/layout/lProcess1"/>
    <dgm:cxn modelId="{88481DA7-A3B7-E846-887B-66CEFCC736A2}" type="presParOf" srcId="{EB6E9E1E-B3E0-B74B-8D92-B3D9739944C9}" destId="{C210DFBA-EE4C-3D48-A239-0A54457A4CE7}" srcOrd="4" destOrd="0" presId="urn:microsoft.com/office/officeart/2005/8/layout/lProcess1"/>
    <dgm:cxn modelId="{572CE006-3AB2-E649-9ADB-1822B3064EA7}" type="presParOf" srcId="{EB6E9E1E-B3E0-B74B-8D92-B3D9739944C9}" destId="{0F05858A-43AB-C247-B726-3AC9790EBA67}" srcOrd="5" destOrd="0" presId="urn:microsoft.com/office/officeart/2005/8/layout/lProcess1"/>
    <dgm:cxn modelId="{E82CC6E3-3275-1541-849D-F5926E8AB4F0}" type="presParOf" srcId="{EB6E9E1E-B3E0-B74B-8D92-B3D9739944C9}" destId="{EFD569BB-6393-254A-8F5F-F6C61361DD67}" srcOrd="6" destOrd="0" presId="urn:microsoft.com/office/officeart/2005/8/layout/lProcess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7327900" cy="7327900"/>
        <a:chOff x="0" y="0"/>
        <a:chExt cx="7327900" cy="7327900"/>
      </a:xfrm>
    </dsp:grpSpPr>
    <dsp:sp modelId="{3A0DA593-D195-2F44-959F-64157309109A}">
      <dsp:nvSpPr>
        <dsp:cNvPr id="59" name="Rounded Rectangle 58"/>
        <dsp:cNvSpPr/>
      </dsp:nvSpPr>
      <dsp:spPr bwMode="white">
        <a:xfrm>
          <a:off x="3963846" y="2625506"/>
          <a:ext cx="2198370" cy="2198370"/>
        </a:xfrm>
        <a:prstGeom prst="roundRect">
          <a:avLst/>
        </a:prstGeom>
      </dsp:spPr>
      <dsp:style>
        <a:lnRef idx="0">
          <a:schemeClr val="lt1"/>
        </a:lnRef>
        <a:fillRef idx="3">
          <a:schemeClr val="accent1"/>
        </a:fillRef>
        <a:effectRef idx="2">
          <a:scrgbClr r="0" g="0" b="0"/>
        </a:effectRef>
        <a:fontRef idx="minor">
          <a:schemeClr val="lt1"/>
        </a:fontRef>
      </dsp:style>
      <dsp:txBody>
        <a:bodyPr lIns="45720" tIns="45720" rIns="45720" bIns="45720" anchor="ctr"/>
        <a:lstStyle>
          <a:lvl1pPr algn="ctr">
            <a:defRPr sz="18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rtl="0">
            <a:lnSpc>
              <a:spcPct val="100000"/>
            </a:lnSpc>
            <a:spcBef>
              <a:spcPct val="0"/>
            </a:spcBef>
            <a:spcAft>
              <a:spcPct val="35000"/>
            </a:spcAft>
          </a:pPr>
          <a:r>
            <a:rPr lang="en-US" b="1" dirty="0">
              <a:solidFill>
                <a:schemeClr val="tx1"/>
              </a:solidFill>
            </a:rPr>
            <a:t>Reasons database security has not kept pace with the increased reliance on databases are:</a:t>
          </a:r>
        </a:p>
      </dsp:txBody>
      <dsp:txXfrm>
        <a:off x="3963846" y="2625506"/>
        <a:ext cx="2198370" cy="2198370"/>
      </dsp:txXfrm>
    </dsp:sp>
    <dsp:sp modelId="{7813BD15-78C2-E642-A120-326C1AFD9315}">
      <dsp:nvSpPr>
        <dsp:cNvPr id="60" name="Freeform 59"/>
        <dsp:cNvSpPr/>
      </dsp:nvSpPr>
      <dsp:spPr bwMode="white">
        <a:xfrm>
          <a:off x="4736098" y="2292432"/>
          <a:ext cx="602747" cy="63500"/>
        </a:xfrm>
        <a:custGeom>
          <a:avLst/>
          <a:gdLst/>
          <a:ahLst/>
          <a:cxnLst/>
          <a:pathLst>
            <a:path w="949" h="100">
              <a:moveTo>
                <a:pt x="483" y="525"/>
              </a:moveTo>
              <a:lnTo>
                <a:pt x="466" y="-425"/>
              </a:lnTo>
            </a:path>
          </a:pathLst>
        </a:custGeom>
        <a:ln>
          <a:solidFill>
            <a:schemeClr val="accent6">
              <a:lumMod val="40000"/>
              <a:lumOff val="60000"/>
            </a:schemeClr>
          </a:solidFill>
        </a:ln>
      </dsp:spPr>
      <dsp:style>
        <a:lnRef idx="1">
          <a:schemeClr val="accent1">
            <a:shade val="60000"/>
          </a:schemeClr>
        </a:lnRef>
        <a:fillRef idx="0">
          <a:schemeClr val="accent1"/>
        </a:fillRef>
        <a:effectRef idx="0">
          <a:scrgbClr r="0" g="0" b="0"/>
        </a:effectRef>
        <a:fontRef idx="minor"/>
      </dsp:style>
      <dsp:txXfrm>
        <a:off x="4736098" y="2292432"/>
        <a:ext cx="602747" cy="63500"/>
      </dsp:txXfrm>
    </dsp:sp>
    <dsp:sp modelId="{B4ED5751-08AC-0F4D-8C7F-3102335CDC0B}">
      <dsp:nvSpPr>
        <dsp:cNvPr id="61" name="Rounded Rectangle 60"/>
        <dsp:cNvSpPr/>
      </dsp:nvSpPr>
      <dsp:spPr bwMode="white">
        <a:xfrm>
          <a:off x="4282078" y="549951"/>
          <a:ext cx="1472908" cy="1472908"/>
        </a:xfrm>
        <a:prstGeom prst="roundRect">
          <a:avLst/>
        </a:prstGeom>
        <a:solidFill>
          <a:schemeClr val="accent3">
            <a:lumMod val="75000"/>
          </a:schemeClr>
        </a:solidFill>
      </dsp:spPr>
      <dsp:style>
        <a:lnRef idx="0">
          <a:schemeClr val="lt1"/>
        </a:lnRef>
        <a:fillRef idx="3">
          <a:schemeClr val="accent1"/>
        </a:fillRef>
        <a:effectRef idx="2">
          <a:scrgbClr r="0" g="0" b="0"/>
        </a:effectRef>
        <a:fontRef idx="minor">
          <a:schemeClr val="lt1"/>
        </a:fontRef>
      </dsp:style>
      <dsp:txBody>
        <a:bodyPr vert="horz" wrap="square" lIns="22860" tIns="22860" rIns="22860" bIns="22860" anchor="ctr"/>
        <a:lstStyle>
          <a:lvl1pPr algn="ctr">
            <a:defRPr sz="900"/>
          </a:lvl1pPr>
          <a:lvl2pPr marL="57150" indent="-57150" algn="ctr">
            <a:defRPr sz="700"/>
          </a:lvl2pPr>
          <a:lvl3pPr marL="114300" indent="-57150" algn="ctr">
            <a:defRPr sz="700"/>
          </a:lvl3pPr>
          <a:lvl4pPr marL="171450" indent="-57150" algn="ctr">
            <a:defRPr sz="700"/>
          </a:lvl4pPr>
          <a:lvl5pPr marL="228600" indent="-57150" algn="ctr">
            <a:defRPr sz="700"/>
          </a:lvl5pPr>
          <a:lvl6pPr marL="285750" indent="-57150" algn="ctr">
            <a:defRPr sz="700"/>
          </a:lvl6pPr>
          <a:lvl7pPr marL="342900" indent="-57150" algn="ctr">
            <a:defRPr sz="700"/>
          </a:lvl7pPr>
          <a:lvl8pPr marL="400050" indent="-57150" algn="ctr">
            <a:defRPr sz="700"/>
          </a:lvl8pPr>
          <a:lvl9pPr marL="457200" indent="-57150" algn="ctr">
            <a:defRPr sz="700"/>
          </a:lvl9pPr>
        </a:lstStyle>
        <a:p>
          <a:pPr lvl="0" rtl="0">
            <a:lnSpc>
              <a:spcPct val="100000"/>
            </a:lnSpc>
            <a:spcBef>
              <a:spcPct val="0"/>
            </a:spcBef>
            <a:spcAft>
              <a:spcPct val="35000"/>
            </a:spcAft>
          </a:pPr>
          <a:r>
            <a:rPr>
              <a:sym typeface="+mn-ea"/>
            </a:rPr>
            <a:t>T</a:t>
          </a:r>
          <a:r>
            <a:rPr lang="en-US" b="1" dirty="0">
              <a:solidFill>
                <a:schemeClr val="bg1"/>
              </a:solidFill>
              <a:sym typeface="+mn-ea"/>
            </a:rPr>
            <a:t>here is a dramatic imbalance between the complexity of modern database management systems (DBMS) and the security technique used to protect these critical systems</a:t>
          </a:r>
          <a:endParaRPr lang="en-US" b="1" dirty="0">
            <a:solidFill>
              <a:schemeClr val="bg1"/>
            </a:solidFill>
          </a:endParaRPr>
        </a:p>
      </dsp:txBody>
      <dsp:txXfrm>
        <a:off x="4282078" y="549951"/>
        <a:ext cx="1472908" cy="1472908"/>
      </dsp:txXfrm>
    </dsp:sp>
    <dsp:sp modelId="{7988C636-C498-DE4F-907E-60D7F2CEEA99}">
      <dsp:nvSpPr>
        <dsp:cNvPr id="62" name="Freeform 61"/>
        <dsp:cNvSpPr/>
      </dsp:nvSpPr>
      <dsp:spPr bwMode="white">
        <a:xfrm>
          <a:off x="6136741" y="3143248"/>
          <a:ext cx="815994" cy="63500"/>
        </a:xfrm>
        <a:custGeom>
          <a:avLst/>
          <a:gdLst/>
          <a:ahLst/>
          <a:cxnLst/>
          <a:pathLst>
            <a:path w="1285" h="100">
              <a:moveTo>
                <a:pt x="40" y="273"/>
              </a:moveTo>
              <a:lnTo>
                <a:pt x="1245" y="-173"/>
              </a:lnTo>
            </a:path>
          </a:pathLst>
        </a:custGeom>
        <a:ln>
          <a:solidFill>
            <a:schemeClr val="accent6">
              <a:lumMod val="40000"/>
              <a:lumOff val="60000"/>
            </a:schemeClr>
          </a:solidFill>
        </a:ln>
      </dsp:spPr>
      <dsp:style>
        <a:lnRef idx="1">
          <a:schemeClr val="accent1">
            <a:shade val="60000"/>
          </a:schemeClr>
        </a:lnRef>
        <a:fillRef idx="0">
          <a:schemeClr val="accent1"/>
        </a:fillRef>
        <a:effectRef idx="0">
          <a:scrgbClr r="0" g="0" b="0"/>
        </a:effectRef>
        <a:fontRef idx="minor"/>
      </dsp:style>
      <dsp:txXfrm>
        <a:off x="6136741" y="3143248"/>
        <a:ext cx="815994" cy="63500"/>
      </dsp:txXfrm>
    </dsp:sp>
    <dsp:sp modelId="{44D1F416-BEF4-AC4F-AB25-3F8D1766725E}">
      <dsp:nvSpPr>
        <dsp:cNvPr id="63" name="Rounded Rectangle 62"/>
        <dsp:cNvSpPr/>
      </dsp:nvSpPr>
      <dsp:spPr bwMode="white">
        <a:xfrm>
          <a:off x="6927259" y="2023419"/>
          <a:ext cx="1472908" cy="1472908"/>
        </a:xfrm>
        <a:prstGeom prst="roundRect">
          <a:avLst/>
        </a:prstGeom>
        <a:solidFill>
          <a:schemeClr val="accent5">
            <a:lumMod val="75000"/>
          </a:schemeClr>
        </a:solidFill>
      </dsp:spPr>
      <dsp:style>
        <a:lnRef idx="0">
          <a:schemeClr val="lt1"/>
        </a:lnRef>
        <a:fillRef idx="3">
          <a:schemeClr val="accent1"/>
        </a:fillRef>
        <a:effectRef idx="2">
          <a:scrgbClr r="0" g="0" b="0"/>
        </a:effectRef>
        <a:fontRef idx="minor">
          <a:schemeClr val="lt1"/>
        </a:fontRef>
      </dsp:style>
      <dsp:txBody>
        <a:bodyPr vert="horz" wrap="square" lIns="27940" tIns="27940" rIns="27940" bIns="27940"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rtl="0">
            <a:lnSpc>
              <a:spcPct val="100000"/>
            </a:lnSpc>
            <a:spcBef>
              <a:spcPct val="0"/>
            </a:spcBef>
            <a:spcAft>
              <a:spcPct val="35000"/>
            </a:spcAft>
          </a:pPr>
          <a:r>
            <a:rPr>
              <a:sym typeface="+mn-ea"/>
            </a:rPr>
            <a:t>D</a:t>
          </a:r>
          <a:r>
            <a:rPr lang="en-US" b="1" dirty="0">
              <a:solidFill>
                <a:schemeClr val="bg1"/>
              </a:solidFill>
              <a:sym typeface="+mn-ea"/>
            </a:rPr>
            <a:t>atabases have a sophisticated interaction protocol, Structured Query Language (SQL), which is complex</a:t>
          </a:r>
          <a:endParaRPr lang="en-US" b="1" dirty="0">
            <a:solidFill>
              <a:schemeClr val="bg1"/>
            </a:solidFill>
          </a:endParaRPr>
        </a:p>
      </dsp:txBody>
      <dsp:txXfrm>
        <a:off x="6927259" y="2023419"/>
        <a:ext cx="1472908" cy="1472908"/>
      </dsp:txXfrm>
    </dsp:sp>
    <dsp:sp modelId="{D24FE0B0-EFA2-D542-B40A-F37DBDF73E06}">
      <dsp:nvSpPr>
        <dsp:cNvPr id="64" name="Freeform 63"/>
        <dsp:cNvSpPr/>
      </dsp:nvSpPr>
      <dsp:spPr bwMode="white">
        <a:xfrm>
          <a:off x="6087051" y="4662081"/>
          <a:ext cx="927352" cy="63500"/>
        </a:xfrm>
        <a:custGeom>
          <a:avLst/>
          <a:gdLst/>
          <a:ahLst/>
          <a:cxnLst/>
          <a:pathLst>
            <a:path w="1460" h="100">
              <a:moveTo>
                <a:pt x="118" y="-349"/>
              </a:moveTo>
              <a:lnTo>
                <a:pt x="1342" y="449"/>
              </a:lnTo>
            </a:path>
          </a:pathLst>
        </a:custGeom>
        <a:ln>
          <a:solidFill>
            <a:schemeClr val="accent6">
              <a:lumMod val="40000"/>
              <a:lumOff val="60000"/>
            </a:schemeClr>
          </a:solidFill>
        </a:ln>
      </dsp:spPr>
      <dsp:style>
        <a:lnRef idx="1">
          <a:schemeClr val="accent1">
            <a:shade val="60000"/>
          </a:schemeClr>
        </a:lnRef>
        <a:fillRef idx="0">
          <a:schemeClr val="accent1"/>
        </a:fillRef>
        <a:effectRef idx="0">
          <a:scrgbClr r="0" g="0" b="0"/>
        </a:effectRef>
        <a:fontRef idx="minor"/>
      </dsp:style>
      <dsp:txXfrm>
        <a:off x="6087051" y="4662081"/>
        <a:ext cx="927352" cy="63500"/>
      </dsp:txXfrm>
    </dsp:sp>
    <dsp:sp modelId="{8C0F155D-048D-5348-A9BB-D8A579D1252F}">
      <dsp:nvSpPr>
        <dsp:cNvPr id="65" name="Rounded Rectangle 64"/>
        <dsp:cNvSpPr/>
      </dsp:nvSpPr>
      <dsp:spPr bwMode="white">
        <a:xfrm>
          <a:off x="6939238" y="4690220"/>
          <a:ext cx="1472908" cy="1472908"/>
        </a:xfrm>
        <a:prstGeom prst="roundRect">
          <a:avLst/>
        </a:prstGeom>
        <a:solidFill>
          <a:schemeClr val="accent3">
            <a:lumMod val="75000"/>
          </a:schemeClr>
        </a:solidFill>
      </dsp:spPr>
      <dsp:style>
        <a:lnRef idx="0">
          <a:schemeClr val="lt1"/>
        </a:lnRef>
        <a:fillRef idx="3">
          <a:schemeClr val="accent1"/>
        </a:fillRef>
        <a:effectRef idx="2">
          <a:scrgbClr r="0" g="0" b="0"/>
        </a:effectRef>
        <a:fontRef idx="minor">
          <a:schemeClr val="lt1"/>
        </a:fontRef>
      </dsp:style>
      <dsp:txBody>
        <a:bodyPr vert="horz" wrap="square" lIns="27940" tIns="27940" rIns="27940" bIns="27940" anchor="ctr"/>
        <a:lstStyle>
          <a:lvl1pPr algn="ctr">
            <a:defRPr sz="1100"/>
          </a:lvl1pPr>
          <a:lvl2pPr marL="57150" indent="-57150" algn="ctr">
            <a:defRPr sz="800"/>
          </a:lvl2pPr>
          <a:lvl3pPr marL="114300" indent="-57150" algn="ctr">
            <a:defRPr sz="800"/>
          </a:lvl3pPr>
          <a:lvl4pPr marL="171450" indent="-57150" algn="ctr">
            <a:defRPr sz="800"/>
          </a:lvl4pPr>
          <a:lvl5pPr marL="228600" indent="-57150" algn="ctr">
            <a:defRPr sz="800"/>
          </a:lvl5pPr>
          <a:lvl6pPr marL="285750" indent="-57150" algn="ctr">
            <a:defRPr sz="800"/>
          </a:lvl6pPr>
          <a:lvl7pPr marL="342900" indent="-57150" algn="ctr">
            <a:defRPr sz="800"/>
          </a:lvl7pPr>
          <a:lvl8pPr marL="400050" indent="-57150" algn="ctr">
            <a:defRPr sz="800"/>
          </a:lvl8pPr>
          <a:lvl9pPr marL="457200" indent="-57150" algn="ctr">
            <a:defRPr sz="800"/>
          </a:lvl9pPr>
        </a:lstStyle>
        <a:p>
          <a:pPr lvl="0" rtl="0">
            <a:lnSpc>
              <a:spcPct val="100000"/>
            </a:lnSpc>
            <a:spcBef>
              <a:spcPct val="0"/>
            </a:spcBef>
            <a:spcAft>
              <a:spcPct val="35000"/>
            </a:spcAft>
          </a:pPr>
          <a:r>
            <a:rPr>
              <a:sym typeface="+mn-ea"/>
            </a:rPr>
            <a:t>E</a:t>
          </a:r>
          <a:r>
            <a:rPr lang="en-US" b="1" dirty="0">
              <a:solidFill>
                <a:schemeClr val="bg1"/>
              </a:solidFill>
              <a:sym typeface="+mn-ea"/>
            </a:rPr>
            <a:t>ffective database security requires a strategy based on a full understanding of the security vulnerabilities of SQL</a:t>
          </a:r>
          <a:endParaRPr lang="en-US" b="1" dirty="0">
            <a:solidFill>
              <a:schemeClr val="bg1"/>
            </a:solidFill>
          </a:endParaRPr>
        </a:p>
      </dsp:txBody>
      <dsp:txXfrm>
        <a:off x="6939238" y="4690220"/>
        <a:ext cx="1472908" cy="1472908"/>
      </dsp:txXfrm>
    </dsp:sp>
    <dsp:sp modelId="{981D5CA6-F177-CB4C-9966-05BD50D15216}">
      <dsp:nvSpPr>
        <dsp:cNvPr id="66" name="Freeform 65"/>
        <dsp:cNvSpPr/>
      </dsp:nvSpPr>
      <dsp:spPr bwMode="white">
        <a:xfrm>
          <a:off x="4664925" y="5199303"/>
          <a:ext cx="814370" cy="63500"/>
        </a:xfrm>
        <a:custGeom>
          <a:avLst/>
          <a:gdLst/>
          <a:ahLst/>
          <a:cxnLst/>
          <a:pathLst>
            <a:path w="1282" h="100">
              <a:moveTo>
                <a:pt x="637" y="-591"/>
              </a:moveTo>
              <a:lnTo>
                <a:pt x="645" y="691"/>
              </a:lnTo>
            </a:path>
          </a:pathLst>
        </a:custGeom>
        <a:ln>
          <a:solidFill>
            <a:schemeClr val="accent6">
              <a:lumMod val="40000"/>
              <a:lumOff val="60000"/>
            </a:schemeClr>
          </a:solidFill>
        </a:ln>
      </dsp:spPr>
      <dsp:style>
        <a:lnRef idx="1">
          <a:schemeClr val="accent1">
            <a:shade val="60000"/>
          </a:schemeClr>
        </a:lnRef>
        <a:fillRef idx="0">
          <a:schemeClr val="accent1"/>
        </a:fillRef>
        <a:effectRef idx="0">
          <a:scrgbClr r="0" g="0" b="0"/>
        </a:effectRef>
        <a:fontRef idx="minor"/>
      </dsp:style>
      <dsp:txXfrm>
        <a:off x="4664925" y="5199303"/>
        <a:ext cx="814370" cy="63500"/>
      </dsp:txXfrm>
    </dsp:sp>
    <dsp:sp modelId="{B380454B-E352-2E49-86E8-9EA9A0B200E5}">
      <dsp:nvSpPr>
        <dsp:cNvPr id="67" name="Rounded Rectangle 66"/>
        <dsp:cNvSpPr/>
      </dsp:nvSpPr>
      <dsp:spPr bwMode="white">
        <a:xfrm>
          <a:off x="4342549" y="5638231"/>
          <a:ext cx="1472908" cy="1472908"/>
        </a:xfrm>
        <a:prstGeom prst="roundRect">
          <a:avLst/>
        </a:prstGeom>
        <a:solidFill>
          <a:schemeClr val="accent5">
            <a:lumMod val="75000"/>
          </a:schemeClr>
        </a:solidFill>
      </dsp:spPr>
      <dsp:style>
        <a:lnRef idx="0">
          <a:schemeClr val="lt1"/>
        </a:lnRef>
        <a:fillRef idx="3">
          <a:schemeClr val="accent1"/>
        </a:fillRef>
        <a:effectRef idx="2">
          <a:scrgbClr r="0" g="0" b="0"/>
        </a:effectRef>
        <a:fontRef idx="minor">
          <a:schemeClr val="lt1"/>
        </a:fontRef>
      </dsp:style>
      <dsp:txBody>
        <a:bodyPr vert="horz" wrap="square" lIns="33020" tIns="33020" rIns="33020" bIns="33020"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rtl="0">
            <a:lnSpc>
              <a:spcPct val="100000"/>
            </a:lnSpc>
            <a:spcBef>
              <a:spcPct val="0"/>
            </a:spcBef>
            <a:spcAft>
              <a:spcPct val="35000"/>
            </a:spcAft>
          </a:pPr>
          <a:r>
            <a:rPr>
              <a:sym typeface="+mn-ea"/>
            </a:rPr>
            <a:t>T</a:t>
          </a:r>
          <a:r>
            <a:rPr lang="en-US" b="1" dirty="0">
              <a:solidFill>
                <a:schemeClr val="bg1"/>
              </a:solidFill>
              <a:sym typeface="+mn-ea"/>
            </a:rPr>
            <a:t>he typical organization lacks full-time database security personnel</a:t>
          </a:r>
          <a:endParaRPr lang="en-US" b="1" dirty="0">
            <a:solidFill>
              <a:schemeClr val="bg1"/>
            </a:solidFill>
          </a:endParaRPr>
        </a:p>
      </dsp:txBody>
      <dsp:txXfrm>
        <a:off x="4342549" y="5638231"/>
        <a:ext cx="1472908" cy="1472908"/>
      </dsp:txXfrm>
    </dsp:sp>
    <dsp:sp modelId="{53F6C763-2619-1D48-89BC-89F2F9890BAF}">
      <dsp:nvSpPr>
        <dsp:cNvPr id="68" name="Freeform 67"/>
        <dsp:cNvSpPr/>
      </dsp:nvSpPr>
      <dsp:spPr bwMode="white">
        <a:xfrm>
          <a:off x="2366164" y="4509006"/>
          <a:ext cx="1667747" cy="63500"/>
        </a:xfrm>
        <a:custGeom>
          <a:avLst/>
          <a:gdLst/>
          <a:ahLst/>
          <a:cxnLst/>
          <a:pathLst>
            <a:path w="2626" h="100">
              <a:moveTo>
                <a:pt x="2516" y="-477"/>
              </a:moveTo>
              <a:lnTo>
                <a:pt x="110" y="577"/>
              </a:lnTo>
            </a:path>
          </a:pathLst>
        </a:custGeom>
        <a:ln>
          <a:solidFill>
            <a:schemeClr val="accent6">
              <a:lumMod val="40000"/>
              <a:lumOff val="60000"/>
            </a:schemeClr>
          </a:solidFill>
        </a:ln>
      </dsp:spPr>
      <dsp:style>
        <a:lnRef idx="1">
          <a:schemeClr val="accent1">
            <a:shade val="60000"/>
          </a:schemeClr>
        </a:lnRef>
        <a:fillRef idx="0">
          <a:schemeClr val="accent1"/>
        </a:fillRef>
        <a:effectRef idx="0">
          <a:scrgbClr r="0" g="0" b="0"/>
        </a:effectRef>
        <a:fontRef idx="minor"/>
      </dsp:style>
      <dsp:txXfrm>
        <a:off x="2366164" y="4509006"/>
        <a:ext cx="1667747" cy="63500"/>
      </dsp:txXfrm>
    </dsp:sp>
    <dsp:sp modelId="{157D8C92-4FA3-294C-B685-92B4EF6825F5}">
      <dsp:nvSpPr>
        <dsp:cNvPr id="69" name="Rounded Rectangle 68"/>
        <dsp:cNvSpPr/>
      </dsp:nvSpPr>
      <dsp:spPr bwMode="white">
        <a:xfrm>
          <a:off x="963322" y="4461477"/>
          <a:ext cx="1472908" cy="1472908"/>
        </a:xfrm>
        <a:prstGeom prst="roundRect">
          <a:avLst/>
        </a:prstGeom>
        <a:solidFill>
          <a:schemeClr val="accent3">
            <a:lumMod val="75000"/>
          </a:schemeClr>
        </a:solidFill>
      </dsp:spPr>
      <dsp:style>
        <a:lnRef idx="0">
          <a:schemeClr val="lt1"/>
        </a:lnRef>
        <a:fillRef idx="3">
          <a:schemeClr val="accent1"/>
        </a:fillRef>
        <a:effectRef idx="2">
          <a:scrgbClr r="0" g="0" b="0"/>
        </a:effectRef>
        <a:fontRef idx="minor">
          <a:schemeClr val="lt1"/>
        </a:fontRef>
      </dsp:style>
      <dsp:txBody>
        <a:bodyPr vert="horz" wrap="square" lIns="22860" tIns="22860" rIns="22860" bIns="22860" anchor="ctr"/>
        <a:lstStyle>
          <a:lvl1pPr algn="ctr">
            <a:defRPr sz="900"/>
          </a:lvl1pPr>
          <a:lvl2pPr marL="57150" indent="-57150" algn="ctr">
            <a:defRPr sz="700"/>
          </a:lvl2pPr>
          <a:lvl3pPr marL="114300" indent="-57150" algn="ctr">
            <a:defRPr sz="700"/>
          </a:lvl3pPr>
          <a:lvl4pPr marL="171450" indent="-57150" algn="ctr">
            <a:defRPr sz="700"/>
          </a:lvl4pPr>
          <a:lvl5pPr marL="228600" indent="-57150" algn="ctr">
            <a:defRPr sz="700"/>
          </a:lvl5pPr>
          <a:lvl6pPr marL="285750" indent="-57150" algn="ctr">
            <a:defRPr sz="700"/>
          </a:lvl6pPr>
          <a:lvl7pPr marL="342900" indent="-57150" algn="ctr">
            <a:defRPr sz="700"/>
          </a:lvl7pPr>
          <a:lvl8pPr marL="400050" indent="-57150" algn="ctr">
            <a:defRPr sz="700"/>
          </a:lvl8pPr>
          <a:lvl9pPr marL="457200" indent="-57150" algn="ctr">
            <a:defRPr sz="700"/>
          </a:lvl9pPr>
        </a:lstStyle>
        <a:p>
          <a:pPr lvl="0" rtl="0">
            <a:lnSpc>
              <a:spcPct val="100000"/>
            </a:lnSpc>
            <a:spcBef>
              <a:spcPct val="0"/>
            </a:spcBef>
            <a:spcAft>
              <a:spcPct val="35000"/>
            </a:spcAft>
          </a:pPr>
          <a:r>
            <a:rPr lang="en-US" b="1" dirty="0">
              <a:solidFill>
                <a:schemeClr val="bg1"/>
              </a:solidFill>
              <a:sym typeface="+mn-ea"/>
            </a:rPr>
            <a:t>Most enterprise environments consist of a heterogeneous mixture of database platforms, enterprise platforms, and OS platforms, creating an additional complexity hurdle for security personnel</a:t>
          </a:r>
          <a:endParaRPr lang="en-US"/>
        </a:p>
      </dsp:txBody>
      <dsp:txXfrm>
        <a:off x="963322" y="4461477"/>
        <a:ext cx="1472908" cy="1472908"/>
      </dsp:txXfrm>
    </dsp:sp>
    <dsp:sp modelId="{D4BE5FCD-7508-954C-BD26-19EC4511F77E}">
      <dsp:nvSpPr>
        <dsp:cNvPr id="70" name="Freeform 69"/>
        <dsp:cNvSpPr/>
      </dsp:nvSpPr>
      <dsp:spPr bwMode="white">
        <a:xfrm>
          <a:off x="2585149" y="3083833"/>
          <a:ext cx="1417295" cy="63500"/>
        </a:xfrm>
        <a:custGeom>
          <a:avLst/>
          <a:gdLst/>
          <a:ahLst/>
          <a:cxnLst/>
          <a:pathLst>
            <a:path w="2232" h="100">
              <a:moveTo>
                <a:pt x="2171" y="413"/>
              </a:moveTo>
              <a:lnTo>
                <a:pt x="61" y="-313"/>
              </a:lnTo>
            </a:path>
          </a:pathLst>
        </a:custGeom>
        <a:ln>
          <a:solidFill>
            <a:schemeClr val="accent6">
              <a:lumMod val="40000"/>
              <a:lumOff val="60000"/>
            </a:schemeClr>
          </a:solidFill>
        </a:ln>
      </dsp:spPr>
      <dsp:style>
        <a:lnRef idx="1">
          <a:schemeClr val="accent1">
            <a:shade val="60000"/>
          </a:schemeClr>
        </a:lnRef>
        <a:fillRef idx="0">
          <a:schemeClr val="accent1"/>
        </a:fillRef>
        <a:effectRef idx="0">
          <a:scrgbClr r="0" g="0" b="0"/>
        </a:effectRef>
        <a:fontRef idx="minor"/>
      </dsp:style>
      <dsp:txXfrm>
        <a:off x="2585149" y="3083833"/>
        <a:ext cx="1417295" cy="63500"/>
      </dsp:txXfrm>
    </dsp:sp>
    <dsp:sp modelId="{AF721C51-E63A-3E41-A0DD-7BD486704BC8}">
      <dsp:nvSpPr>
        <dsp:cNvPr id="71" name="Rounded Rectangle 70"/>
        <dsp:cNvSpPr/>
      </dsp:nvSpPr>
      <dsp:spPr bwMode="white">
        <a:xfrm>
          <a:off x="1150839" y="1894900"/>
          <a:ext cx="1472908" cy="1472908"/>
        </a:xfrm>
        <a:prstGeom prst="roundRect">
          <a:avLst/>
        </a:prstGeom>
        <a:solidFill>
          <a:schemeClr val="accent5">
            <a:lumMod val="75000"/>
          </a:schemeClr>
        </a:solidFill>
      </dsp:spPr>
      <dsp:style>
        <a:lnRef idx="0">
          <a:schemeClr val="lt1"/>
        </a:lnRef>
        <a:fillRef idx="3">
          <a:schemeClr val="accent1"/>
        </a:fillRef>
        <a:effectRef idx="2">
          <a:scrgbClr r="0" g="0" b="0"/>
        </a:effectRef>
        <a:fontRef idx="minor">
          <a:schemeClr val="lt1"/>
        </a:fontRef>
      </dsp:style>
      <dsp:txBody>
        <a:bodyPr vert="horz" wrap="square" lIns="30480" tIns="30480" rIns="30480" bIns="30480" anchor="ctr"/>
        <a:lstStyle>
          <a:lvl1pPr algn="ctr">
            <a:defRPr sz="1200"/>
          </a:lvl1pPr>
          <a:lvl2pPr marL="57150" indent="-57150" algn="ctr">
            <a:defRPr sz="900"/>
          </a:lvl2pPr>
          <a:lvl3pPr marL="114300" indent="-57150" algn="ctr">
            <a:defRPr sz="900"/>
          </a:lvl3pPr>
          <a:lvl4pPr marL="171450" indent="-57150" algn="ctr">
            <a:defRPr sz="900"/>
          </a:lvl4pPr>
          <a:lvl5pPr marL="228600" indent="-57150" algn="ctr">
            <a:defRPr sz="900"/>
          </a:lvl5pPr>
          <a:lvl6pPr marL="285750" indent="-57150" algn="ctr">
            <a:defRPr sz="900"/>
          </a:lvl6pPr>
          <a:lvl7pPr marL="342900" indent="-57150" algn="ctr">
            <a:defRPr sz="900"/>
          </a:lvl7pPr>
          <a:lvl8pPr marL="400050" indent="-57150" algn="ctr">
            <a:defRPr sz="900"/>
          </a:lvl8pPr>
          <a:lvl9pPr marL="457200" indent="-57150" algn="ctr">
            <a:defRPr sz="900"/>
          </a:lvl9pPr>
        </a:lstStyle>
        <a:p>
          <a:pPr lvl="0" rtl="0">
            <a:lnSpc>
              <a:spcPct val="100000"/>
            </a:lnSpc>
            <a:spcBef>
              <a:spcPct val="0"/>
            </a:spcBef>
            <a:spcAft>
              <a:spcPct val="35000"/>
            </a:spcAft>
          </a:pPr>
          <a:r>
            <a:rPr>
              <a:sym typeface="+mn-ea"/>
            </a:rPr>
            <a:t>T</a:t>
          </a:r>
          <a:r>
            <a:rPr lang="en-US" b="1" dirty="0">
              <a:solidFill>
                <a:schemeClr val="bg1"/>
              </a:solidFill>
              <a:sym typeface="+mn-ea"/>
            </a:rPr>
            <a:t>he increasing reliance on cloud technology to host part or all of the corporate database</a:t>
          </a:r>
          <a:endParaRPr lang="en-US" b="1" dirty="0">
            <a:solidFill>
              <a:schemeClr val="bg1"/>
            </a:solidFill>
          </a:endParaRPr>
        </a:p>
      </dsp:txBody>
      <dsp:txXfrm>
        <a:off x="1150839" y="1894900"/>
        <a:ext cx="1472908" cy="147290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4F264B-30FD-E241-9CBE-34B109D2539E}">
      <dsp:nvSpPr>
        <dsp:cNvPr id="0" name=""/>
        <dsp:cNvSpPr/>
      </dsp:nvSpPr>
      <dsp:spPr>
        <a:xfrm>
          <a:off x="2632"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bg1"/>
              </a:solidFill>
              <a:effectLst/>
              <a:latin typeface="+mj-lt"/>
            </a:rPr>
            <a:t>Application owner</a:t>
          </a:r>
        </a:p>
      </dsp:txBody>
      <dsp:txXfrm>
        <a:off x="2632" y="3951"/>
        <a:ext cx="2566972" cy="1026789"/>
      </dsp:txXfrm>
    </dsp:sp>
    <dsp:sp modelId="{7ECD17B7-684C-2845-ACF8-8E9050953787}">
      <dsp:nvSpPr>
        <dsp:cNvPr id="0" name=""/>
        <dsp:cNvSpPr/>
      </dsp:nvSpPr>
      <dsp:spPr>
        <a:xfrm>
          <a:off x="2632"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effectLst/>
              <a:latin typeface="+mj-lt"/>
              <a:ea typeface="ＭＳ Ｐゴシック" pitchFamily="-109" charset="-128"/>
            </a:rPr>
            <a:t>An end user who owns database objects as part of an application</a:t>
          </a:r>
          <a:endParaRPr lang="en-US" sz="1600" kern="1200" dirty="0">
            <a:effectLst/>
            <a:latin typeface="+mj-lt"/>
          </a:endParaRPr>
        </a:p>
      </dsp:txBody>
      <dsp:txXfrm>
        <a:off x="2632" y="1030740"/>
        <a:ext cx="2566972" cy="1625040"/>
      </dsp:txXfrm>
    </dsp:sp>
    <dsp:sp modelId="{67E38C9A-8161-4343-AF00-E9C298D53430}">
      <dsp:nvSpPr>
        <dsp:cNvPr id="0" name=""/>
        <dsp:cNvSpPr/>
      </dsp:nvSpPr>
      <dsp:spPr>
        <a:xfrm>
          <a:off x="2928981"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effectLst/>
              <a:latin typeface="+mj-lt"/>
            </a:rPr>
            <a:t>End user</a:t>
          </a:r>
        </a:p>
      </dsp:txBody>
      <dsp:txXfrm>
        <a:off x="2928981" y="3951"/>
        <a:ext cx="2566972" cy="1026789"/>
      </dsp:txXfrm>
    </dsp:sp>
    <dsp:sp modelId="{C8583E30-73F6-DD4F-B30F-D721DA3337DC}">
      <dsp:nvSpPr>
        <dsp:cNvPr id="0" name=""/>
        <dsp:cNvSpPr/>
      </dsp:nvSpPr>
      <dsp:spPr>
        <a:xfrm>
          <a:off x="2928981"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effectLst/>
              <a:latin typeface="+mj-lt"/>
              <a:ea typeface="ＭＳ Ｐゴシック" pitchFamily="-109" charset="-128"/>
            </a:rPr>
            <a:t>An end user who operates on database objects via a particular application but does not own any of the database objects</a:t>
          </a:r>
        </a:p>
      </dsp:txBody>
      <dsp:txXfrm>
        <a:off x="2928981" y="1030740"/>
        <a:ext cx="2566972" cy="1625040"/>
      </dsp:txXfrm>
    </dsp:sp>
    <dsp:sp modelId="{CE35C468-6D03-A74E-9D2B-4E2866954FF6}">
      <dsp:nvSpPr>
        <dsp:cNvPr id="0" name=""/>
        <dsp:cNvSpPr/>
      </dsp:nvSpPr>
      <dsp:spPr>
        <a:xfrm>
          <a:off x="5855330"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effectLst/>
              <a:latin typeface="+mj-lt"/>
            </a:rPr>
            <a:t>Administrator</a:t>
          </a:r>
        </a:p>
      </dsp:txBody>
      <dsp:txXfrm>
        <a:off x="5855330" y="3951"/>
        <a:ext cx="2566972" cy="1026789"/>
      </dsp:txXfrm>
    </dsp:sp>
    <dsp:sp modelId="{B2FEAAE6-536C-9647-88D6-687BF654CC73}">
      <dsp:nvSpPr>
        <dsp:cNvPr id="0" name=""/>
        <dsp:cNvSpPr/>
      </dsp:nvSpPr>
      <dsp:spPr>
        <a:xfrm>
          <a:off x="5855330"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effectLst/>
              <a:latin typeface="+mj-lt"/>
              <a:ea typeface="ＭＳ Ｐゴシック" pitchFamily="-109" charset="-128"/>
            </a:rPr>
            <a:t>User who has administrative responsibility for part or all of the database</a:t>
          </a:r>
        </a:p>
      </dsp:txBody>
      <dsp:txXfrm>
        <a:off x="5855330" y="1030740"/>
        <a:ext cx="2566972" cy="16250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AA0811-1552-F54A-A6BF-559E5E2E39F3}">
      <dsp:nvSpPr>
        <dsp:cNvPr id="0" name=""/>
        <dsp:cNvSpPr/>
      </dsp:nvSpPr>
      <dsp:spPr>
        <a:xfrm>
          <a:off x="195480" y="183220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Two approaches</a:t>
          </a:r>
          <a:endParaRPr lang="en-US" sz="1100" b="1" kern="1200" dirty="0">
            <a:solidFill>
              <a:schemeClr val="bg1"/>
            </a:solidFill>
            <a:latin typeface="+mj-lt"/>
          </a:endParaRPr>
        </a:p>
      </dsp:txBody>
      <dsp:txXfrm>
        <a:off x="226570" y="1863294"/>
        <a:ext cx="2060777" cy="999298"/>
      </dsp:txXfrm>
    </dsp:sp>
    <dsp:sp modelId="{74184425-649A-714A-A74A-BB588BC112AA}">
      <dsp:nvSpPr>
        <dsp:cNvPr id="0" name=""/>
        <dsp:cNvSpPr/>
      </dsp:nvSpPr>
      <dsp:spPr>
        <a:xfrm rot="18289469">
          <a:off x="1999520" y="1732378"/>
          <a:ext cx="1487017" cy="40429"/>
        </a:xfrm>
        <a:custGeom>
          <a:avLst/>
          <a:gdLst/>
          <a:ahLst/>
          <a:cxnLst/>
          <a:rect l="0" t="0" r="0" b="0"/>
          <a:pathLst>
            <a:path>
              <a:moveTo>
                <a:pt x="0" y="20214"/>
              </a:moveTo>
              <a:lnTo>
                <a:pt x="1487017"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05854" y="1715418"/>
        <a:ext cx="74350" cy="74350"/>
      </dsp:txXfrm>
    </dsp:sp>
    <dsp:sp modelId="{D3538943-3B32-0849-9C3E-56643195B8D5}">
      <dsp:nvSpPr>
        <dsp:cNvPr id="0" name=""/>
        <dsp:cNvSpPr/>
      </dsp:nvSpPr>
      <dsp:spPr>
        <a:xfrm>
          <a:off x="3167621" y="61150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Inference detection </a:t>
          </a:r>
        </a:p>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during database design</a:t>
          </a:r>
        </a:p>
      </dsp:txBody>
      <dsp:txXfrm>
        <a:off x="3198711" y="642594"/>
        <a:ext cx="2060777" cy="999298"/>
      </dsp:txXfrm>
    </dsp:sp>
    <dsp:sp modelId="{3D492C04-E505-5044-8E04-EA142117D0B6}">
      <dsp:nvSpPr>
        <dsp:cNvPr id="0" name=""/>
        <dsp:cNvSpPr/>
      </dsp:nvSpPr>
      <dsp:spPr>
        <a:xfrm rot="19457599">
          <a:off x="5192284" y="816853"/>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810923"/>
        <a:ext cx="52288" cy="52288"/>
      </dsp:txXfrm>
    </dsp:sp>
    <dsp:sp modelId="{31ABA73E-0FFF-CE42-94D2-FFBED34A9266}">
      <dsp:nvSpPr>
        <dsp:cNvPr id="0" name=""/>
        <dsp:cNvSpPr/>
      </dsp:nvSpPr>
      <dsp:spPr>
        <a:xfrm>
          <a:off x="6139761" y="1153"/>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Approach removes an inference channel by altering the database structure or by changing the access control regime to prevent inference</a:t>
          </a:r>
        </a:p>
      </dsp:txBody>
      <dsp:txXfrm>
        <a:off x="6170851" y="32243"/>
        <a:ext cx="2060777" cy="999298"/>
      </dsp:txXfrm>
    </dsp:sp>
    <dsp:sp modelId="{9A36F379-9D31-C348-A6EE-B02AF01E2A13}">
      <dsp:nvSpPr>
        <dsp:cNvPr id="0" name=""/>
        <dsp:cNvSpPr/>
      </dsp:nvSpPr>
      <dsp:spPr>
        <a:xfrm rot="2142401">
          <a:off x="5192284" y="1427203"/>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1421274"/>
        <a:ext cx="52288" cy="52288"/>
      </dsp:txXfrm>
    </dsp:sp>
    <dsp:sp modelId="{8EE558E7-88A6-4545-86A5-A4D0C5ADCFCE}">
      <dsp:nvSpPr>
        <dsp:cNvPr id="0" name=""/>
        <dsp:cNvSpPr/>
      </dsp:nvSpPr>
      <dsp:spPr>
        <a:xfrm>
          <a:off x="6139761" y="122185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Techniques in this category often result in unnecessarily stricter access controls that reduce availability</a:t>
          </a:r>
        </a:p>
      </dsp:txBody>
      <dsp:txXfrm>
        <a:off x="6170851" y="1252944"/>
        <a:ext cx="2060777" cy="999298"/>
      </dsp:txXfrm>
    </dsp:sp>
    <dsp:sp modelId="{24D7240F-4C7B-3247-9A15-4FCF5F73321B}">
      <dsp:nvSpPr>
        <dsp:cNvPr id="0" name=""/>
        <dsp:cNvSpPr/>
      </dsp:nvSpPr>
      <dsp:spPr>
        <a:xfrm rot="3310531">
          <a:off x="1999520" y="2953079"/>
          <a:ext cx="1487017" cy="40429"/>
        </a:xfrm>
        <a:custGeom>
          <a:avLst/>
          <a:gdLst/>
          <a:ahLst/>
          <a:cxnLst/>
          <a:rect l="0" t="0" r="0" b="0"/>
          <a:pathLst>
            <a:path>
              <a:moveTo>
                <a:pt x="0" y="20214"/>
              </a:moveTo>
              <a:lnTo>
                <a:pt x="1487017"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05854" y="2936118"/>
        <a:ext cx="74350" cy="74350"/>
      </dsp:txXfrm>
    </dsp:sp>
    <dsp:sp modelId="{8059EED9-C4BF-A843-B465-30F1B00F70D6}">
      <dsp:nvSpPr>
        <dsp:cNvPr id="0" name=""/>
        <dsp:cNvSpPr/>
      </dsp:nvSpPr>
      <dsp:spPr>
        <a:xfrm>
          <a:off x="3167621" y="3052905"/>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Inference detection </a:t>
          </a:r>
        </a:p>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at query time</a:t>
          </a:r>
        </a:p>
      </dsp:txBody>
      <dsp:txXfrm>
        <a:off x="3198711" y="3083995"/>
        <a:ext cx="2060777" cy="999298"/>
      </dsp:txXfrm>
    </dsp:sp>
    <dsp:sp modelId="{A6D70522-EC14-3543-94E1-D8BF5230A970}">
      <dsp:nvSpPr>
        <dsp:cNvPr id="0" name=""/>
        <dsp:cNvSpPr/>
      </dsp:nvSpPr>
      <dsp:spPr>
        <a:xfrm rot="19457599">
          <a:off x="5192284" y="3258254"/>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3252325"/>
        <a:ext cx="52288" cy="52288"/>
      </dsp:txXfrm>
    </dsp:sp>
    <dsp:sp modelId="{E73D8748-E826-CF44-AA7E-5FA1EB43C8CB}">
      <dsp:nvSpPr>
        <dsp:cNvPr id="0" name=""/>
        <dsp:cNvSpPr/>
      </dsp:nvSpPr>
      <dsp:spPr>
        <a:xfrm>
          <a:off x="6139761" y="244255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Approach seeks to eliminate an inference channel violation during a query or series of queries</a:t>
          </a:r>
        </a:p>
      </dsp:txBody>
      <dsp:txXfrm>
        <a:off x="6170851" y="2473644"/>
        <a:ext cx="2060777" cy="999298"/>
      </dsp:txXfrm>
    </dsp:sp>
    <dsp:sp modelId="{A307FDED-E9F0-6E44-B363-7BD04B159A28}">
      <dsp:nvSpPr>
        <dsp:cNvPr id="0" name=""/>
        <dsp:cNvSpPr/>
      </dsp:nvSpPr>
      <dsp:spPr>
        <a:xfrm rot="2142401">
          <a:off x="5192284" y="3868604"/>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3862675"/>
        <a:ext cx="52288" cy="52288"/>
      </dsp:txXfrm>
    </dsp:sp>
    <dsp:sp modelId="{9BABEE6A-6163-EC44-8DCB-D09200083CCC}">
      <dsp:nvSpPr>
        <dsp:cNvPr id="0" name=""/>
        <dsp:cNvSpPr/>
      </dsp:nvSpPr>
      <dsp:spPr>
        <a:xfrm>
          <a:off x="6139761" y="3663255"/>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If an inference channel is detected, the query is denied or altered</a:t>
          </a:r>
        </a:p>
      </dsp:txBody>
      <dsp:txXfrm>
        <a:off x="6170851" y="3694345"/>
        <a:ext cx="2060777" cy="999298"/>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3581400" cy="3048000"/>
        <a:chOff x="0" y="0"/>
        <a:chExt cx="3581400" cy="3048000"/>
      </a:xfrm>
    </dsp:grpSpPr>
    <dsp:sp modelId="{C47B15C8-A880-7648-A14E-9CF40B4018BE}">
      <dsp:nvSpPr>
        <dsp:cNvPr id="3" name="Rectangles 2"/>
        <dsp:cNvSpPr/>
      </dsp:nvSpPr>
      <dsp:spPr bwMode="white">
        <a:xfrm>
          <a:off x="0" y="136208"/>
          <a:ext cx="3581400" cy="733425"/>
        </a:xfrm>
        <a:prstGeom prst="rect">
          <a:avLst/>
        </a:prstGeom>
        <a:solidFill>
          <a:schemeClr val="accent3">
            <a:lumMod val="75000"/>
          </a:schemeClr>
        </a:solidFill>
        <a:ln>
          <a:solidFill>
            <a:schemeClr val="accent3">
              <a:lumMod val="75000"/>
            </a:schemeClr>
          </a:solidFill>
        </a:ln>
      </dsp:spPr>
      <dsp:style>
        <a:lnRef idx="1">
          <a:schemeClr val="accent1"/>
        </a:lnRef>
        <a:fillRef idx="3">
          <a:schemeClr val="accent1"/>
        </a:fillRef>
        <a:effectRef idx="2">
          <a:scrgbClr r="0" g="0" b="0"/>
        </a:effectRef>
        <a:fontRef idx="minor">
          <a:schemeClr val="lt1"/>
        </a:fontRef>
      </dsp:style>
      <dsp:txBody>
        <a:bodyPr lIns="135128" tIns="77216" rIns="135128" bIns="77216" anchor="ctr"/>
        <a:lstStyle>
          <a:lvl1pPr algn="ctr">
            <a:defRPr sz="19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a:lnSpc>
              <a:spcPct val="100000"/>
            </a:lnSpc>
            <a:spcBef>
              <a:spcPct val="0"/>
            </a:spcBef>
            <a:spcAft>
              <a:spcPct val="35000"/>
            </a:spcAft>
          </a:pPr>
          <a:r>
            <a:rPr lang="en-US" dirty="0">
              <a:latin typeface="+mj-lt"/>
            </a:rPr>
            <a:t>D</a:t>
          </a:r>
          <a:r>
            <a:rPr lang="en-US" dirty="0">
              <a:latin typeface="+mj-lt"/>
              <a:ea typeface="+mn-ea"/>
              <a:cs typeface="+mn-cs"/>
            </a:rPr>
            <a:t>atabase management system (DBMS)</a:t>
          </a:r>
          <a:endParaRPr lang="en-US" dirty="0">
            <a:latin typeface="+mj-lt"/>
          </a:endParaRPr>
        </a:p>
      </dsp:txBody>
      <dsp:txXfrm>
        <a:off x="0" y="136208"/>
        <a:ext cx="3581400" cy="733425"/>
      </dsp:txXfrm>
    </dsp:sp>
    <dsp:sp modelId="{F9ADF569-AC0A-C44F-8A4D-F54EE5B06548}">
      <dsp:nvSpPr>
        <dsp:cNvPr id="4" name="Rectangles 3"/>
        <dsp:cNvSpPr/>
      </dsp:nvSpPr>
      <dsp:spPr bwMode="white">
        <a:xfrm>
          <a:off x="0" y="869632"/>
          <a:ext cx="3581400" cy="2042160"/>
        </a:xfrm>
        <a:prstGeom prst="rect">
          <a:avLst/>
        </a:prstGeom>
        <a:solidFill>
          <a:schemeClr val="accent3">
            <a:lumMod val="20000"/>
            <a:lumOff val="80000"/>
            <a:alpha val="90000"/>
          </a:schemeClr>
        </a:solidFill>
        <a:ln>
          <a:solidFill>
            <a:schemeClr val="accent3">
              <a:lumMod val="75000"/>
              <a:alpha val="90000"/>
            </a:schemeClr>
          </a:solidFill>
        </a:ln>
      </dsp:spPr>
      <dsp:style>
        <a:lnRef idx="1">
          <a:schemeClr val="accent1">
            <a:alpha val="90000"/>
            <a:tint val="40000"/>
          </a:schemeClr>
        </a:lnRef>
        <a:fillRef idx="1">
          <a:schemeClr val="accent1">
            <a:alpha val="90000"/>
            <a:tint val="40000"/>
          </a:schemeClr>
        </a:fillRef>
        <a:effectRef idx="0">
          <a:scrgbClr r="0" g="0" b="0"/>
        </a:effectRef>
        <a:fontRef idx="minor"/>
      </dsp:style>
      <dsp:txBody>
        <a:bodyPr lIns="101346" tIns="101346" rIns="135128" bIns="152019" anchor="t"/>
        <a:lstStyle>
          <a:lvl1pPr algn="l">
            <a:defRPr sz="19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pPr lvl="1">
            <a:lnSpc>
              <a:spcPct val="100000"/>
            </a:lnSpc>
            <a:spcBef>
              <a:spcPct val="0"/>
            </a:spcBef>
            <a:spcAft>
              <a:spcPct val="15000"/>
            </a:spcAft>
            <a:buChar char="•"/>
          </a:pPr>
          <a:r>
            <a:rPr lang="en-US" dirty="0">
              <a:solidFill>
                <a:schemeClr val="dk1"/>
              </a:solidFill>
              <a:latin typeface="+mj-lt"/>
            </a:rPr>
            <a:t>S</a:t>
          </a:r>
          <a:r>
            <a:rPr lang="en-US" dirty="0">
              <a:solidFill>
                <a:schemeClr val="dk1"/>
              </a:solidFill>
              <a:latin typeface="+mj-lt"/>
              <a:ea typeface="+mn-ea"/>
            </a:rPr>
            <a:t>uite of programs for constructing and maintaining the database</a:t>
          </a:r>
          <a:endParaRPr lang="en-US" dirty="0">
            <a:solidFill>
              <a:schemeClr val="dk1"/>
            </a:solidFill>
            <a:latin typeface="+mj-lt"/>
            <a:ea typeface="+mn-ea"/>
          </a:endParaRPr>
        </a:p>
        <a:p>
          <a:pPr lvl="1">
            <a:lnSpc>
              <a:spcPct val="100000"/>
            </a:lnSpc>
            <a:spcBef>
              <a:spcPct val="0"/>
            </a:spcBef>
            <a:spcAft>
              <a:spcPct val="15000"/>
            </a:spcAft>
            <a:buChar char="•"/>
          </a:pPr>
          <a:r>
            <a:rPr lang="en-US" dirty="0">
              <a:solidFill>
                <a:schemeClr val="dk1"/>
              </a:solidFill>
              <a:latin typeface="+mj-lt"/>
            </a:rPr>
            <a:t>O</a:t>
          </a:r>
          <a:r>
            <a:rPr lang="en-US" dirty="0">
              <a:solidFill>
                <a:schemeClr val="dk1"/>
              </a:solidFill>
              <a:latin typeface="+mj-lt"/>
              <a:ea typeface="+mn-ea"/>
            </a:rPr>
            <a:t>ffers ad hoc query facilities to multiple users and applications</a:t>
          </a:r>
          <a:endParaRPr>
            <a:solidFill>
              <a:schemeClr val="dk1"/>
            </a:solidFill>
          </a:endParaRPr>
        </a:p>
      </dsp:txBody>
      <dsp:txXfrm>
        <a:off x="0" y="869632"/>
        <a:ext cx="3581400" cy="2042160"/>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5257800" cy="5069160"/>
        <a:chOff x="0" y="0"/>
        <a:chExt cx="5257800" cy="5069160"/>
      </a:xfrm>
    </dsp:grpSpPr>
    <dsp:sp modelId="{7F8AABD5-70D7-0449-A833-AAE022172B59}">
      <dsp:nvSpPr>
        <dsp:cNvPr id="3" name="Rounded Rectangle 2"/>
        <dsp:cNvSpPr/>
      </dsp:nvSpPr>
      <dsp:spPr bwMode="white">
        <a:xfrm>
          <a:off x="0" y="9025"/>
          <a:ext cx="5257800" cy="628024"/>
        </a:xfrm>
        <a:prstGeom prst="roundRect">
          <a:avLst/>
        </a:prstGeom>
        <a:solidFill>
          <a:schemeClr val="accent3">
            <a:lumMod val="75000"/>
          </a:schemeClr>
        </a:solidFill>
        <a:ln w="22225">
          <a:solidFill>
            <a:schemeClr val="tx1"/>
          </a:solidFill>
        </a:ln>
      </dsp:spPr>
      <dsp:style>
        <a:lnRef idx="0">
          <a:schemeClr val="lt1"/>
        </a:lnRef>
        <a:fillRef idx="3">
          <a:schemeClr val="accent1"/>
        </a:fillRef>
        <a:effectRef idx="2">
          <a:scrgbClr r="0" g="0" b="0"/>
        </a:effectRef>
        <a:fontRef idx="minor">
          <a:schemeClr val="lt1"/>
        </a:fontRef>
      </dsp:style>
      <dsp:txBody>
        <a:bodyPr lIns="87630" tIns="87630" rIns="87630" bIns="87630" anchor="ctr"/>
        <a:lstStyle>
          <a:lvl1pPr algn="l">
            <a:defRPr sz="23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en-US" dirty="0">
              <a:solidFill>
                <a:schemeClr val="bg1"/>
              </a:solidFill>
            </a:rPr>
            <a:t>Primary key</a:t>
          </a:r>
        </a:p>
      </dsp:txBody>
      <dsp:txXfrm>
        <a:off x="0" y="9025"/>
        <a:ext cx="5257800" cy="628024"/>
      </dsp:txXfrm>
    </dsp:sp>
    <dsp:sp modelId="{2698CA58-DBB7-CE4A-B811-ED328DB49D78}">
      <dsp:nvSpPr>
        <dsp:cNvPr id="4" name="Rectangles 3"/>
        <dsp:cNvSpPr/>
      </dsp:nvSpPr>
      <dsp:spPr bwMode="white">
        <a:xfrm>
          <a:off x="0" y="637048"/>
          <a:ext cx="5257800" cy="762000"/>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66935" tIns="25400" rIns="142240" bIns="25400" anchor="t"/>
        <a:lstStyle>
          <a:lvl1pPr algn="l">
            <a:defRPr sz="23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marL="228600" lvl="1" indent="-228600">
            <a:lnSpc>
              <a:spcPct val="100000"/>
            </a:lnSpc>
            <a:spcBef>
              <a:spcPct val="0"/>
            </a:spcBef>
            <a:spcAft>
              <a:spcPct val="20000"/>
            </a:spcAft>
            <a:buChar char="•"/>
          </a:pPr>
          <a:r>
            <a:rPr lang="en-US" sz="2000" dirty="0">
              <a:solidFill>
                <a:schemeClr val="tx1"/>
              </a:solidFill>
              <a:effectLst/>
            </a:rPr>
            <a:t>Uniquely identifies a row</a:t>
          </a:r>
          <a:endParaRPr lang="en-US" sz="2000" dirty="0">
            <a:solidFill>
              <a:schemeClr val="tx1"/>
            </a:solidFill>
            <a:effectLst/>
          </a:endParaRPr>
        </a:p>
        <a:p>
          <a:pPr marL="228600" lvl="1" indent="-228600">
            <a:lnSpc>
              <a:spcPct val="100000"/>
            </a:lnSpc>
            <a:spcBef>
              <a:spcPct val="0"/>
            </a:spcBef>
            <a:spcAft>
              <a:spcPct val="20000"/>
            </a:spcAft>
            <a:buChar char="•"/>
          </a:pPr>
          <a:r>
            <a:rPr lang="en-US" sz="2000" dirty="0">
              <a:solidFill>
                <a:schemeClr val="tx1"/>
              </a:solidFill>
              <a:effectLst/>
            </a:rPr>
            <a:t>Consists of one or more column names</a:t>
          </a:r>
          <a:endParaRPr>
            <a:solidFill>
              <a:schemeClr val="tx1"/>
            </a:solidFill>
          </a:endParaRPr>
        </a:p>
      </dsp:txBody>
      <dsp:txXfrm>
        <a:off x="0" y="637048"/>
        <a:ext cx="5257800" cy="762000"/>
      </dsp:txXfrm>
    </dsp:sp>
    <dsp:sp modelId="{11D4B9BA-90AF-7F43-B176-598D9E9C40F0}">
      <dsp:nvSpPr>
        <dsp:cNvPr id="5" name="Rounded Rectangle 4"/>
        <dsp:cNvSpPr/>
      </dsp:nvSpPr>
      <dsp:spPr bwMode="white">
        <a:xfrm>
          <a:off x="0" y="1399048"/>
          <a:ext cx="5257800" cy="628024"/>
        </a:xfrm>
        <a:prstGeom prst="roundRect">
          <a:avLst/>
        </a:prstGeom>
        <a:solidFill>
          <a:schemeClr val="accent6"/>
        </a:solidFill>
        <a:ln w="22225">
          <a:solidFill>
            <a:schemeClr val="tx1"/>
          </a:solidFill>
        </a:ln>
      </dsp:spPr>
      <dsp:style>
        <a:lnRef idx="0">
          <a:schemeClr val="lt1"/>
        </a:lnRef>
        <a:fillRef idx="3">
          <a:schemeClr val="accent1"/>
        </a:fillRef>
        <a:effectRef idx="2">
          <a:scrgbClr r="0" g="0" b="0"/>
        </a:effectRef>
        <a:fontRef idx="minor">
          <a:schemeClr val="lt1"/>
        </a:fontRef>
      </dsp:style>
      <dsp:txBody>
        <a:bodyPr lIns="87630" tIns="87630" rIns="87630" bIns="87630" anchor="ctr"/>
        <a:lstStyle>
          <a:lvl1pPr algn="l">
            <a:defRPr sz="23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en-US" dirty="0">
              <a:solidFill>
                <a:schemeClr val="bg1"/>
              </a:solidFill>
            </a:rPr>
            <a:t>Foreign key</a:t>
          </a:r>
        </a:p>
      </dsp:txBody>
      <dsp:txXfrm>
        <a:off x="0" y="1399048"/>
        <a:ext cx="5257800" cy="628024"/>
      </dsp:txXfrm>
    </dsp:sp>
    <dsp:sp modelId="{D3B1E4CC-71FD-2E43-8C89-826A679F746C}">
      <dsp:nvSpPr>
        <dsp:cNvPr id="6" name="Rectangles 5"/>
        <dsp:cNvSpPr/>
      </dsp:nvSpPr>
      <dsp:spPr bwMode="white">
        <a:xfrm>
          <a:off x="0" y="2027072"/>
          <a:ext cx="5257800" cy="728640"/>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66935" tIns="25400" rIns="142240" bIns="25400" anchor="t"/>
        <a:lstStyle>
          <a:lvl1pPr algn="l">
            <a:defRPr sz="23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marL="228600" lvl="1" indent="-228600">
            <a:lnSpc>
              <a:spcPct val="100000"/>
            </a:lnSpc>
            <a:spcBef>
              <a:spcPct val="0"/>
            </a:spcBef>
            <a:spcAft>
              <a:spcPct val="20000"/>
            </a:spcAft>
            <a:buChar char="•"/>
          </a:pPr>
          <a:r>
            <a:rPr lang="en-US" sz="2000" dirty="0">
              <a:solidFill>
                <a:schemeClr val="tx1"/>
              </a:solidFill>
              <a:effectLst/>
            </a:rPr>
            <a:t>Links one table to attributes in another</a:t>
          </a:r>
          <a:endParaRPr>
            <a:solidFill>
              <a:schemeClr val="tx1"/>
            </a:solidFill>
          </a:endParaRPr>
        </a:p>
      </dsp:txBody>
      <dsp:txXfrm>
        <a:off x="0" y="2027072"/>
        <a:ext cx="5257800" cy="728640"/>
      </dsp:txXfrm>
    </dsp:sp>
    <dsp:sp modelId="{11D580D0-2036-634B-94B0-3A6776F9DBF8}">
      <dsp:nvSpPr>
        <dsp:cNvPr id="7" name="Rounded Rectangle 6"/>
        <dsp:cNvSpPr/>
      </dsp:nvSpPr>
      <dsp:spPr bwMode="white">
        <a:xfrm>
          <a:off x="0" y="2478033"/>
          <a:ext cx="5257800" cy="628024"/>
        </a:xfrm>
        <a:prstGeom prst="roundRect">
          <a:avLst/>
        </a:prstGeom>
        <a:solidFill>
          <a:schemeClr val="accent5">
            <a:lumMod val="75000"/>
          </a:schemeClr>
        </a:solidFill>
        <a:ln w="22225">
          <a:solidFill>
            <a:schemeClr val="tx1"/>
          </a:solidFill>
        </a:ln>
      </dsp:spPr>
      <dsp:style>
        <a:lnRef idx="0">
          <a:schemeClr val="lt1"/>
        </a:lnRef>
        <a:fillRef idx="3">
          <a:schemeClr val="accent1"/>
        </a:fillRef>
        <a:effectRef idx="2">
          <a:scrgbClr r="0" g="0" b="0"/>
        </a:effectRef>
        <a:fontRef idx="minor">
          <a:schemeClr val="lt1"/>
        </a:fontRef>
      </dsp:style>
      <dsp:txBody>
        <a:bodyPr lIns="87630" tIns="87630" rIns="87630" bIns="87630" anchor="ctr"/>
        <a:lstStyle>
          <a:lvl1pPr algn="l">
            <a:defRPr sz="23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en-US" dirty="0">
              <a:solidFill>
                <a:schemeClr val="bg1"/>
              </a:solidFill>
            </a:rPr>
            <a:t>View/virtual table</a:t>
          </a:r>
        </a:p>
      </dsp:txBody>
      <dsp:txXfrm>
        <a:off x="0" y="2478033"/>
        <a:ext cx="5257800" cy="628024"/>
      </dsp:txXfrm>
    </dsp:sp>
    <dsp:sp modelId="{78747EB1-0FC1-0A41-86EE-4263DAF13026}">
      <dsp:nvSpPr>
        <dsp:cNvPr id="8" name="Rectangles 7"/>
        <dsp:cNvSpPr/>
      </dsp:nvSpPr>
      <dsp:spPr bwMode="white">
        <a:xfrm>
          <a:off x="0" y="3174843"/>
          <a:ext cx="5257800" cy="1676400"/>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66935" tIns="25400" rIns="142240" bIns="25400" anchor="t"/>
        <a:lstStyle>
          <a:lvl1pPr algn="l">
            <a:defRPr sz="23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marL="228600" lvl="1" indent="-228600">
            <a:lnSpc>
              <a:spcPct val="100000"/>
            </a:lnSpc>
            <a:spcBef>
              <a:spcPct val="0"/>
            </a:spcBef>
            <a:spcAft>
              <a:spcPct val="20000"/>
            </a:spcAft>
            <a:buChar char="•"/>
          </a:pPr>
          <a:r>
            <a:rPr lang="en-US" sz="2000" dirty="0">
              <a:solidFill>
                <a:schemeClr val="tx1"/>
              </a:solidFill>
              <a:effectLst/>
            </a:rPr>
            <a:t>Result of a query that returns selected rows and columns from one or more tables</a:t>
          </a:r>
          <a:endParaRPr lang="en-US" sz="2000" dirty="0">
            <a:solidFill>
              <a:schemeClr val="tx1"/>
            </a:solidFill>
            <a:effectLst/>
          </a:endParaRPr>
        </a:p>
        <a:p>
          <a:pPr marL="228600" lvl="1" indent="-228600">
            <a:lnSpc>
              <a:spcPct val="100000"/>
            </a:lnSpc>
            <a:spcBef>
              <a:spcPct val="0"/>
            </a:spcBef>
            <a:spcAft>
              <a:spcPct val="20000"/>
            </a:spcAft>
            <a:buChar char="•"/>
          </a:pPr>
          <a:r>
            <a:rPr lang="en-US" sz="2000" dirty="0">
              <a:solidFill>
                <a:schemeClr val="tx1"/>
              </a:solidFill>
              <a:effectLst/>
            </a:rPr>
            <a:t>Views are often used for security purposes</a:t>
          </a:r>
          <a:endParaRPr>
            <a:solidFill>
              <a:schemeClr val="tx1"/>
            </a:solidFill>
          </a:endParaRPr>
        </a:p>
      </dsp:txBody>
      <dsp:txXfrm>
        <a:off x="0" y="3174843"/>
        <a:ext cx="5257800" cy="16764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70569A-157E-B84F-8BE4-052909CE1C9C}">
      <dsp:nvSpPr>
        <dsp:cNvPr id="0" name=""/>
        <dsp:cNvSpPr/>
      </dsp:nvSpPr>
      <dsp:spPr>
        <a:xfrm>
          <a:off x="0" y="1391"/>
          <a:ext cx="6096000" cy="662400"/>
        </a:xfrm>
        <a:prstGeom prst="rect">
          <a:avLst/>
        </a:prstGeom>
        <a:solidFill>
          <a:schemeClr val="accent5">
            <a:lumMod val="75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b="1" kern="1200" dirty="0">
              <a:solidFill>
                <a:schemeClr val="tx1"/>
              </a:solidFill>
              <a:effectLst>
                <a:outerShdw blurRad="38100" dist="38100" dir="2700000" algn="tl">
                  <a:srgbClr val="0064E2"/>
                </a:outerShdw>
              </a:effectLst>
            </a:rPr>
            <a:t>SQL statements can be used to:</a:t>
          </a:r>
          <a:endParaRPr lang="en-US" sz="2300" b="1" kern="1200" dirty="0">
            <a:solidFill>
              <a:schemeClr val="tx1"/>
            </a:solidFill>
          </a:endParaRPr>
        </a:p>
      </dsp:txBody>
      <dsp:txXfrm>
        <a:off x="0" y="1391"/>
        <a:ext cx="6096000" cy="662400"/>
      </dsp:txXfrm>
    </dsp:sp>
    <dsp:sp modelId="{8059D32B-B686-2946-9864-E0BC67B6D38C}">
      <dsp:nvSpPr>
        <dsp:cNvPr id="0" name=""/>
        <dsp:cNvSpPr/>
      </dsp:nvSpPr>
      <dsp:spPr>
        <a:xfrm>
          <a:off x="0" y="663791"/>
          <a:ext cx="6096000" cy="1925617"/>
        </a:xfrm>
        <a:prstGeom prst="rect">
          <a:avLst/>
        </a:prstGeom>
        <a:solidFill>
          <a:schemeClr val="accent5">
            <a:lumMod val="40000"/>
            <a:lumOff val="60000"/>
            <a:alpha val="90000"/>
          </a:schemeClr>
        </a:solidFill>
        <a:ln w="9525" cap="flat" cmpd="sng" algn="ctr">
          <a:solidFill>
            <a:schemeClr val="accent5">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kern="1200" dirty="0">
              <a:effectLst/>
            </a:rPr>
            <a:t>Create tables </a:t>
          </a:r>
        </a:p>
        <a:p>
          <a:pPr marL="228600" lvl="1" indent="-228600" algn="l" defTabSz="1022350">
            <a:lnSpc>
              <a:spcPct val="90000"/>
            </a:lnSpc>
            <a:spcBef>
              <a:spcPct val="0"/>
            </a:spcBef>
            <a:spcAft>
              <a:spcPct val="15000"/>
            </a:spcAft>
            <a:buChar char="•"/>
          </a:pPr>
          <a:r>
            <a:rPr lang="en-US" sz="2300" kern="1200" dirty="0">
              <a:effectLst/>
            </a:rPr>
            <a:t>Insert and delete data in tables </a:t>
          </a:r>
        </a:p>
        <a:p>
          <a:pPr marL="228600" lvl="1" indent="-228600" algn="l" defTabSz="1022350">
            <a:lnSpc>
              <a:spcPct val="90000"/>
            </a:lnSpc>
            <a:spcBef>
              <a:spcPct val="0"/>
            </a:spcBef>
            <a:spcAft>
              <a:spcPct val="15000"/>
            </a:spcAft>
            <a:buChar char="•"/>
          </a:pPr>
          <a:r>
            <a:rPr lang="en-US" sz="2300" kern="1200" dirty="0">
              <a:effectLst/>
            </a:rPr>
            <a:t>Create views </a:t>
          </a:r>
        </a:p>
        <a:p>
          <a:pPr marL="228600" lvl="1" indent="-228600" algn="l" defTabSz="1022350">
            <a:lnSpc>
              <a:spcPct val="90000"/>
            </a:lnSpc>
            <a:spcBef>
              <a:spcPct val="0"/>
            </a:spcBef>
            <a:spcAft>
              <a:spcPct val="15000"/>
            </a:spcAft>
            <a:buChar char="•"/>
          </a:pPr>
          <a:r>
            <a:rPr lang="en-US" sz="2300" kern="1200" dirty="0">
              <a:effectLst/>
            </a:rPr>
            <a:t>Retrieve data with query statements</a:t>
          </a:r>
        </a:p>
      </dsp:txBody>
      <dsp:txXfrm>
        <a:off x="0" y="663791"/>
        <a:ext cx="6096000" cy="192561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F199B5-9582-1D41-AA0F-90C248A8369F}">
      <dsp:nvSpPr>
        <dsp:cNvPr id="0" name=""/>
        <dsp:cNvSpPr/>
      </dsp:nvSpPr>
      <dsp:spPr>
        <a:xfrm>
          <a:off x="0" y="3220304"/>
          <a:ext cx="8229600" cy="922391"/>
        </a:xfrm>
        <a:prstGeom prst="rec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Subsequent text is ignored at execution time</a:t>
          </a:r>
        </a:p>
      </dsp:txBody>
      <dsp:txXfrm>
        <a:off x="0" y="3220304"/>
        <a:ext cx="8229600" cy="922391"/>
      </dsp:txXfrm>
    </dsp:sp>
    <dsp:sp modelId="{B121884D-C389-FC4E-85A6-C9D2F8467421}">
      <dsp:nvSpPr>
        <dsp:cNvPr id="0" name=""/>
        <dsp:cNvSpPr/>
      </dsp:nvSpPr>
      <dsp:spPr>
        <a:xfrm rot="10800000">
          <a:off x="0" y="2267"/>
          <a:ext cx="8229600" cy="3249731"/>
        </a:xfrm>
        <a:prstGeom prst="upArrowCallou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The </a:t>
          </a:r>
          <a:r>
            <a:rPr lang="en-US" sz="2400" b="1" kern="1200" dirty="0" err="1">
              <a:solidFill>
                <a:schemeClr val="bg1"/>
              </a:solidFill>
            </a:rPr>
            <a:t>SQLi</a:t>
          </a:r>
          <a:r>
            <a:rPr lang="en-US" sz="2400" b="1" kern="1200" dirty="0">
              <a:solidFill>
                <a:schemeClr val="bg1"/>
              </a:solidFill>
            </a:rPr>
            <a:t> attack typically works by prematurely terminating a text string and appending a new command</a:t>
          </a:r>
        </a:p>
      </dsp:txBody>
      <dsp:txXfrm rot="-10800000">
        <a:off x="0" y="2267"/>
        <a:ext cx="8229600" cy="1140655"/>
      </dsp:txXfrm>
    </dsp:sp>
    <dsp:sp modelId="{A2DC8247-886C-F948-BD27-D7F583898F2F}">
      <dsp:nvSpPr>
        <dsp:cNvPr id="0" name=""/>
        <dsp:cNvSpPr/>
      </dsp:nvSpPr>
      <dsp:spPr>
        <a:xfrm>
          <a:off x="0" y="1142922"/>
          <a:ext cx="8229600" cy="971669"/>
        </a:xfrm>
        <a:prstGeom prst="rect">
          <a:avLst/>
        </a:prstGeom>
        <a:solidFill>
          <a:schemeClr val="accent6">
            <a:lumMod val="40000"/>
            <a:lumOff val="60000"/>
            <a:alpha val="9000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rtl="0">
            <a:lnSpc>
              <a:spcPct val="90000"/>
            </a:lnSpc>
            <a:spcBef>
              <a:spcPct val="0"/>
            </a:spcBef>
            <a:spcAft>
              <a:spcPct val="35000"/>
            </a:spcAft>
            <a:buNone/>
          </a:pPr>
          <a:r>
            <a:rPr lang="en-US" sz="1900" kern="1200" dirty="0"/>
            <a:t>Because the inserted command may have additional strings appended to it before it is executed the attacker terminates the injected string with a comment mark “- -”</a:t>
          </a:r>
        </a:p>
      </dsp:txBody>
      <dsp:txXfrm>
        <a:off x="0" y="1142922"/>
        <a:ext cx="8229600" cy="97166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C470D0-E073-9C48-8B05-D345ECE226DF}">
      <dsp:nvSpPr>
        <dsp:cNvPr id="0" name=""/>
        <dsp:cNvSpPr/>
      </dsp:nvSpPr>
      <dsp:spPr>
        <a:xfrm>
          <a:off x="0" y="285313"/>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Attackers inject SQL commands by providing suitable crafted user input</a:t>
          </a:r>
        </a:p>
      </dsp:txBody>
      <dsp:txXfrm>
        <a:off x="0" y="285313"/>
        <a:ext cx="8507288" cy="573300"/>
      </dsp:txXfrm>
    </dsp:sp>
    <dsp:sp modelId="{49DE32D0-A3E0-634B-A0BA-EB313BB093B1}">
      <dsp:nvSpPr>
        <dsp:cNvPr id="0" name=""/>
        <dsp:cNvSpPr/>
      </dsp:nvSpPr>
      <dsp:spPr>
        <a:xfrm>
          <a:off x="425364" y="93433"/>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User input</a:t>
          </a:r>
        </a:p>
      </dsp:txBody>
      <dsp:txXfrm>
        <a:off x="444098" y="112167"/>
        <a:ext cx="5917633" cy="346292"/>
      </dsp:txXfrm>
    </dsp:sp>
    <dsp:sp modelId="{F347A860-BF20-F343-AE0E-F894CF3A2B77}">
      <dsp:nvSpPr>
        <dsp:cNvPr id="0" name=""/>
        <dsp:cNvSpPr/>
      </dsp:nvSpPr>
      <dsp:spPr>
        <a:xfrm>
          <a:off x="0" y="1120693"/>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Attackers can forge the values that are placed in HTTP and network headers and exploit this vulnerability by placing data directly into the headers</a:t>
          </a:r>
        </a:p>
      </dsp:txBody>
      <dsp:txXfrm>
        <a:off x="0" y="1120693"/>
        <a:ext cx="8507288" cy="778050"/>
      </dsp:txXfrm>
    </dsp:sp>
    <dsp:sp modelId="{B6590F0A-960D-A44D-9693-1DDA5793ED80}">
      <dsp:nvSpPr>
        <dsp:cNvPr id="0" name=""/>
        <dsp:cNvSpPr/>
      </dsp:nvSpPr>
      <dsp:spPr>
        <a:xfrm>
          <a:off x="425364" y="928813"/>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Server variables</a:t>
          </a:r>
        </a:p>
      </dsp:txBody>
      <dsp:txXfrm>
        <a:off x="444098" y="947547"/>
        <a:ext cx="5917633" cy="346292"/>
      </dsp:txXfrm>
    </dsp:sp>
    <dsp:sp modelId="{D121F9AD-CE7C-774F-8AB4-1CD37265180C}">
      <dsp:nvSpPr>
        <dsp:cNvPr id="0" name=""/>
        <dsp:cNvSpPr/>
      </dsp:nvSpPr>
      <dsp:spPr>
        <a:xfrm>
          <a:off x="0" y="2160824"/>
          <a:ext cx="8507288" cy="9828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 malicious user could rely on data already present in the system or database to trigger an SQL injection attack, so when the attack occurs, the input that modifies the query to cause an attack does not come from the user, but from within the system itself</a:t>
          </a:r>
        </a:p>
      </dsp:txBody>
      <dsp:txXfrm>
        <a:off x="0" y="2160824"/>
        <a:ext cx="8507288" cy="982800"/>
      </dsp:txXfrm>
    </dsp:sp>
    <dsp:sp modelId="{BA985232-B7AE-214D-B627-6183C6D03381}">
      <dsp:nvSpPr>
        <dsp:cNvPr id="0" name=""/>
        <dsp:cNvSpPr/>
      </dsp:nvSpPr>
      <dsp:spPr>
        <a:xfrm>
          <a:off x="425364" y="196894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Second-order injection</a:t>
          </a:r>
        </a:p>
      </dsp:txBody>
      <dsp:txXfrm>
        <a:off x="444098" y="1987678"/>
        <a:ext cx="5917633" cy="346292"/>
      </dsp:txXfrm>
    </dsp:sp>
    <dsp:sp modelId="{88B01C00-B76C-3947-AC33-98172F4ED25D}">
      <dsp:nvSpPr>
        <dsp:cNvPr id="0" name=""/>
        <dsp:cNvSpPr/>
      </dsp:nvSpPr>
      <dsp:spPr>
        <a:xfrm>
          <a:off x="0" y="3405704"/>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An attacker could alter cookies such that when the application server builds an SQL query based on the cookie’s content, the structure and function of the query is modified</a:t>
          </a:r>
        </a:p>
      </dsp:txBody>
      <dsp:txXfrm>
        <a:off x="0" y="3405704"/>
        <a:ext cx="8507288" cy="778050"/>
      </dsp:txXfrm>
    </dsp:sp>
    <dsp:sp modelId="{3ADE7EA7-5C2B-0149-81B6-8B0314A71EF4}">
      <dsp:nvSpPr>
        <dsp:cNvPr id="0" name=""/>
        <dsp:cNvSpPr/>
      </dsp:nvSpPr>
      <dsp:spPr>
        <a:xfrm>
          <a:off x="425364" y="3213824"/>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Cookies</a:t>
          </a:r>
        </a:p>
      </dsp:txBody>
      <dsp:txXfrm>
        <a:off x="444098" y="3232558"/>
        <a:ext cx="5917633" cy="346292"/>
      </dsp:txXfrm>
    </dsp:sp>
    <dsp:sp modelId="{BAB3709E-891A-2C49-B74B-15794BD79DCF}">
      <dsp:nvSpPr>
        <dsp:cNvPr id="0" name=""/>
        <dsp:cNvSpPr/>
      </dsp:nvSpPr>
      <dsp:spPr>
        <a:xfrm>
          <a:off x="0" y="4445834"/>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Applying user input that constructs an attack outside the realm of web requests</a:t>
          </a:r>
        </a:p>
      </dsp:txBody>
      <dsp:txXfrm>
        <a:off x="0" y="4445834"/>
        <a:ext cx="8507288" cy="573300"/>
      </dsp:txXfrm>
    </dsp:sp>
    <dsp:sp modelId="{F5A2D54C-DF6E-2240-B8E6-152B0641B7CD}">
      <dsp:nvSpPr>
        <dsp:cNvPr id="0" name=""/>
        <dsp:cNvSpPr/>
      </dsp:nvSpPr>
      <dsp:spPr>
        <a:xfrm>
          <a:off x="425364" y="425395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Physical user input</a:t>
          </a:r>
        </a:p>
      </dsp:txBody>
      <dsp:txXfrm>
        <a:off x="444098" y="4272688"/>
        <a:ext cx="5917633" cy="34629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5D1C11-89A4-E240-8721-E35E66514F65}">
      <dsp:nvSpPr>
        <dsp:cNvPr id="0" name=""/>
        <dsp:cNvSpPr/>
      </dsp:nvSpPr>
      <dsp:spPr>
        <a:xfrm>
          <a:off x="96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Tautology</a:t>
          </a:r>
        </a:p>
      </dsp:txBody>
      <dsp:txXfrm>
        <a:off x="967" y="0"/>
        <a:ext cx="2515195" cy="960120"/>
      </dsp:txXfrm>
    </dsp:sp>
    <dsp:sp modelId="{506A1A02-5F73-E44D-AEDA-54A08CE56047}">
      <dsp:nvSpPr>
        <dsp:cNvPr id="0" name=""/>
        <dsp:cNvSpPr/>
      </dsp:nvSpPr>
      <dsp:spPr>
        <a:xfrm>
          <a:off x="25248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This form of attack injects code in one or more conditional statements so that they always evaluate to true</a:t>
          </a:r>
        </a:p>
      </dsp:txBody>
      <dsp:txXfrm>
        <a:off x="311420" y="1019054"/>
        <a:ext cx="1894288" cy="1962392"/>
      </dsp:txXfrm>
    </dsp:sp>
    <dsp:sp modelId="{9E01E2B1-6C69-B84F-BFCD-CAFB22159800}">
      <dsp:nvSpPr>
        <dsp:cNvPr id="0" name=""/>
        <dsp:cNvSpPr/>
      </dsp:nvSpPr>
      <dsp:spPr>
        <a:xfrm>
          <a:off x="2704802"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End-of-line comment</a:t>
          </a:r>
          <a:endParaRPr lang="en-US" sz="2400" kern="1200" dirty="0"/>
        </a:p>
      </dsp:txBody>
      <dsp:txXfrm>
        <a:off x="2704802" y="0"/>
        <a:ext cx="2515195" cy="960120"/>
      </dsp:txXfrm>
    </dsp:sp>
    <dsp:sp modelId="{D1974B89-9490-614E-9829-C4BAC49AFC09}">
      <dsp:nvSpPr>
        <dsp:cNvPr id="0" name=""/>
        <dsp:cNvSpPr/>
      </dsp:nvSpPr>
      <dsp:spPr>
        <a:xfrm>
          <a:off x="2956321"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After injecting code into a particular field, legitimate code that follows are nullified through usage of end of line comments</a:t>
          </a:r>
        </a:p>
      </dsp:txBody>
      <dsp:txXfrm>
        <a:off x="3015255" y="1019054"/>
        <a:ext cx="1894288" cy="1962392"/>
      </dsp:txXfrm>
    </dsp:sp>
    <dsp:sp modelId="{F22DB42E-C4BB-1D48-807A-432D5F1B93FC}">
      <dsp:nvSpPr>
        <dsp:cNvPr id="0" name=""/>
        <dsp:cNvSpPr/>
      </dsp:nvSpPr>
      <dsp:spPr>
        <a:xfrm>
          <a:off x="540863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Piggybacked queries</a:t>
          </a:r>
          <a:endParaRPr lang="en-US" sz="2400" kern="1200" dirty="0"/>
        </a:p>
      </dsp:txBody>
      <dsp:txXfrm>
        <a:off x="5408637" y="0"/>
        <a:ext cx="2515195" cy="960120"/>
      </dsp:txXfrm>
    </dsp:sp>
    <dsp:sp modelId="{4F6B90D2-4033-0D44-A2F4-961925B6B74A}">
      <dsp:nvSpPr>
        <dsp:cNvPr id="0" name=""/>
        <dsp:cNvSpPr/>
      </dsp:nvSpPr>
      <dsp:spPr>
        <a:xfrm>
          <a:off x="566015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The attacker adds additional queries beyond the intended query, piggy-backing the attack on top of a legitimate request</a:t>
          </a:r>
        </a:p>
      </dsp:txBody>
      <dsp:txXfrm>
        <a:off x="5719090" y="1019054"/>
        <a:ext cx="1894288" cy="196239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7D8EEB-2049-2648-AFC6-C22C20A27F4A}">
      <dsp:nvSpPr>
        <dsp:cNvPr id="0" name=""/>
        <dsp:cNvSpPr/>
      </dsp:nvSpPr>
      <dsp:spPr>
        <a:xfrm>
          <a:off x="1680"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a:t>Manual defensive coding practices</a:t>
          </a:r>
          <a:endParaRPr lang="en-US" sz="1500" kern="1200" dirty="0"/>
        </a:p>
        <a:p>
          <a:pPr marL="114300" lvl="1" indent="-114300" algn="l" defTabSz="666750">
            <a:lnSpc>
              <a:spcPct val="90000"/>
            </a:lnSpc>
            <a:spcBef>
              <a:spcPct val="0"/>
            </a:spcBef>
            <a:spcAft>
              <a:spcPct val="15000"/>
            </a:spcAft>
            <a:buChar char="•"/>
          </a:pPr>
          <a:r>
            <a:rPr lang="en-US" sz="1500" kern="1200"/>
            <a:t>Parameterized query insertion</a:t>
          </a:r>
          <a:endParaRPr lang="en-US" sz="1500" kern="1200" dirty="0"/>
        </a:p>
        <a:p>
          <a:pPr marL="114300" lvl="1" indent="-114300" algn="l" defTabSz="666750">
            <a:lnSpc>
              <a:spcPct val="90000"/>
            </a:lnSpc>
            <a:spcBef>
              <a:spcPct val="0"/>
            </a:spcBef>
            <a:spcAft>
              <a:spcPct val="15000"/>
            </a:spcAft>
            <a:buChar char="•"/>
          </a:pPr>
          <a:r>
            <a:rPr lang="en-US" sz="1500" kern="1200"/>
            <a:t>SQL DOM</a:t>
          </a:r>
          <a:endParaRPr lang="en-US" sz="1500" kern="1200" dirty="0"/>
        </a:p>
      </dsp:txBody>
      <dsp:txXfrm>
        <a:off x="43850" y="1386542"/>
        <a:ext cx="2137380" cy="1355445"/>
      </dsp:txXfrm>
    </dsp:sp>
    <dsp:sp modelId="{36B41190-F35A-FA4E-BE30-2333622E25B8}">
      <dsp:nvSpPr>
        <dsp:cNvPr id="0" name=""/>
        <dsp:cNvSpPr/>
      </dsp:nvSpPr>
      <dsp:spPr>
        <a:xfrm>
          <a:off x="2209792" y="1371611"/>
          <a:ext cx="2395610" cy="2395610"/>
        </a:xfrm>
        <a:prstGeom prst="leftCircularArrow">
          <a:avLst>
            <a:gd name="adj1" fmla="val 2928"/>
            <a:gd name="adj2" fmla="val 358455"/>
            <a:gd name="adj3" fmla="val 2133965"/>
            <a:gd name="adj4" fmla="val 9024489"/>
            <a:gd name="adj5" fmla="val 3416"/>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3A75B8A-063E-3442-9A98-7A55C4BAC8A9}">
      <dsp:nvSpPr>
        <dsp:cNvPr id="0" name=""/>
        <dsp:cNvSpPr/>
      </dsp:nvSpPr>
      <dsp:spPr>
        <a:xfrm>
          <a:off x="495396" y="2784158"/>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Defensive coding</a:t>
          </a:r>
        </a:p>
      </dsp:txBody>
      <dsp:txXfrm>
        <a:off x="518398" y="2807160"/>
        <a:ext cx="1928858" cy="739333"/>
      </dsp:txXfrm>
    </dsp:sp>
    <dsp:sp modelId="{825BAB85-B5AC-C240-B731-B8A3809F9D5A}">
      <dsp:nvSpPr>
        <dsp:cNvPr id="0" name=""/>
        <dsp:cNvSpPr/>
      </dsp:nvSpPr>
      <dsp:spPr>
        <a:xfrm>
          <a:off x="2804310"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a:t>Signature based</a:t>
          </a:r>
          <a:endParaRPr lang="en-US" sz="1500" kern="1200" dirty="0"/>
        </a:p>
        <a:p>
          <a:pPr marL="114300" lvl="1" indent="-114300" algn="l" defTabSz="666750">
            <a:lnSpc>
              <a:spcPct val="90000"/>
            </a:lnSpc>
            <a:spcBef>
              <a:spcPct val="0"/>
            </a:spcBef>
            <a:spcAft>
              <a:spcPct val="15000"/>
            </a:spcAft>
            <a:buChar char="•"/>
          </a:pPr>
          <a:r>
            <a:rPr lang="en-US" sz="1500" kern="1200"/>
            <a:t>Anomaly based</a:t>
          </a:r>
          <a:endParaRPr lang="en-US" sz="1500" kern="1200" dirty="0"/>
        </a:p>
        <a:p>
          <a:pPr marL="114300" lvl="1" indent="-114300" algn="l" defTabSz="666750">
            <a:lnSpc>
              <a:spcPct val="90000"/>
            </a:lnSpc>
            <a:spcBef>
              <a:spcPct val="0"/>
            </a:spcBef>
            <a:spcAft>
              <a:spcPct val="15000"/>
            </a:spcAft>
            <a:buChar char="•"/>
          </a:pPr>
          <a:r>
            <a:rPr lang="en-US" sz="1500" kern="1200"/>
            <a:t>Code analysis</a:t>
          </a:r>
          <a:endParaRPr lang="en-US" sz="1500" kern="1200" dirty="0"/>
        </a:p>
      </dsp:txBody>
      <dsp:txXfrm>
        <a:off x="2846480" y="1779211"/>
        <a:ext cx="2137380" cy="1355445"/>
      </dsp:txXfrm>
    </dsp:sp>
    <dsp:sp modelId="{079A0B5B-F15E-4046-9140-9BDD7C7AACA6}">
      <dsp:nvSpPr>
        <dsp:cNvPr id="0" name=""/>
        <dsp:cNvSpPr/>
      </dsp:nvSpPr>
      <dsp:spPr>
        <a:xfrm>
          <a:off x="4953000" y="609594"/>
          <a:ext cx="2679496" cy="2679496"/>
        </a:xfrm>
        <a:prstGeom prst="circularArrow">
          <a:avLst>
            <a:gd name="adj1" fmla="val 2618"/>
            <a:gd name="adj2" fmla="val 318163"/>
            <a:gd name="adj3" fmla="val 19506326"/>
            <a:gd name="adj4" fmla="val 12575511"/>
            <a:gd name="adj5" fmla="val 3054"/>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0FD0C39-A57B-4746-83D5-D73CAC789D9D}">
      <dsp:nvSpPr>
        <dsp:cNvPr id="0" name=""/>
        <dsp:cNvSpPr/>
      </dsp:nvSpPr>
      <dsp:spPr>
        <a:xfrm>
          <a:off x="3298026" y="951703"/>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Detection </a:t>
          </a:r>
        </a:p>
      </dsp:txBody>
      <dsp:txXfrm>
        <a:off x="3321028" y="974705"/>
        <a:ext cx="1928858" cy="739333"/>
      </dsp:txXfrm>
    </dsp:sp>
    <dsp:sp modelId="{E95E5B31-3BA2-A045-AC9E-494CFC95ED76}">
      <dsp:nvSpPr>
        <dsp:cNvPr id="0" name=""/>
        <dsp:cNvSpPr/>
      </dsp:nvSpPr>
      <dsp:spPr>
        <a:xfrm>
          <a:off x="5606941"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a:t>Check queries at runtime to see if they conform to a model of expected queries</a:t>
          </a:r>
          <a:endParaRPr lang="en-US" sz="1500" kern="1200" dirty="0"/>
        </a:p>
      </dsp:txBody>
      <dsp:txXfrm>
        <a:off x="5649111" y="1386542"/>
        <a:ext cx="2137380" cy="1355445"/>
      </dsp:txXfrm>
    </dsp:sp>
    <dsp:sp modelId="{54341ACF-E68C-CA4B-900B-389E6B4A70FE}">
      <dsp:nvSpPr>
        <dsp:cNvPr id="0" name=""/>
        <dsp:cNvSpPr/>
      </dsp:nvSpPr>
      <dsp:spPr>
        <a:xfrm>
          <a:off x="6100656" y="2784158"/>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a:t>Run-time prevention</a:t>
          </a:r>
          <a:endParaRPr lang="en-US" sz="2200" kern="1200" dirty="0"/>
        </a:p>
      </dsp:txBody>
      <dsp:txXfrm>
        <a:off x="6123658" y="2807160"/>
        <a:ext cx="1928858" cy="73933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B6DAD-EB05-444F-8AB1-BA4931CA8374}">
      <dsp:nvSpPr>
        <dsp:cNvPr id="0" name=""/>
        <dsp:cNvSpPr/>
      </dsp:nvSpPr>
      <dsp:spPr>
        <a:xfrm>
          <a:off x="279" y="118470"/>
          <a:ext cx="3916560" cy="979140"/>
        </a:xfrm>
        <a:prstGeom prst="roundRect">
          <a:avLst>
            <a:gd name="adj" fmla="val 10000"/>
          </a:avLst>
        </a:prstGeom>
        <a:solidFill>
          <a:schemeClr val="tx2">
            <a:lumMod val="75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rtl="0">
            <a:lnSpc>
              <a:spcPct val="90000"/>
            </a:lnSpc>
            <a:spcBef>
              <a:spcPct val="0"/>
            </a:spcBef>
            <a:spcAft>
              <a:spcPct val="35000"/>
            </a:spcAft>
            <a:buNone/>
          </a:pPr>
          <a:r>
            <a:rPr lang="en-US" sz="2700" b="1" kern="1200" dirty="0">
              <a:solidFill>
                <a:schemeClr val="bg1"/>
              </a:solidFill>
            </a:rPr>
            <a:t>Database access control system determines:</a:t>
          </a:r>
          <a:endParaRPr lang="en-US" sz="2700" kern="1200" dirty="0">
            <a:solidFill>
              <a:schemeClr val="bg1"/>
            </a:solidFill>
          </a:endParaRPr>
        </a:p>
      </dsp:txBody>
      <dsp:txXfrm>
        <a:off x="28957" y="147148"/>
        <a:ext cx="3859204" cy="921784"/>
      </dsp:txXfrm>
    </dsp:sp>
    <dsp:sp modelId="{D8B2607C-6E53-004A-909D-360372672B0A}">
      <dsp:nvSpPr>
        <dsp:cNvPr id="0" name=""/>
        <dsp:cNvSpPr/>
      </dsp:nvSpPr>
      <dsp:spPr>
        <a:xfrm rot="5400000">
          <a:off x="1872885" y="118328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617A085-E756-C340-B729-9816B8EDC2C7}">
      <dsp:nvSpPr>
        <dsp:cNvPr id="0" name=""/>
        <dsp:cNvSpPr/>
      </dsp:nvSpPr>
      <dsp:spPr>
        <a:xfrm>
          <a:off x="279" y="1440310"/>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en-US" sz="1500" b="1" kern="1200" dirty="0"/>
            <a:t>If the user has access to the entire database or just portions of it</a:t>
          </a:r>
          <a:endParaRPr lang="en-US" sz="1500" kern="1200" dirty="0"/>
        </a:p>
      </dsp:txBody>
      <dsp:txXfrm>
        <a:off x="28957" y="1468988"/>
        <a:ext cx="3859204" cy="921784"/>
      </dsp:txXfrm>
    </dsp:sp>
    <dsp:sp modelId="{418A1A9B-B8EB-184C-B8AF-CA8207E8D21E}">
      <dsp:nvSpPr>
        <dsp:cNvPr id="0" name=""/>
        <dsp:cNvSpPr/>
      </dsp:nvSpPr>
      <dsp:spPr>
        <a:xfrm rot="5400000">
          <a:off x="1872885" y="250512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7E897E6-1360-EE43-B6D9-17E7E2AD3FCF}">
      <dsp:nvSpPr>
        <dsp:cNvPr id="0" name=""/>
        <dsp:cNvSpPr/>
      </dsp:nvSpPr>
      <dsp:spPr>
        <a:xfrm>
          <a:off x="279" y="2762149"/>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en-US" sz="1500" b="1" kern="1200" dirty="0"/>
            <a:t>What access rights the user has (create, insert, delete, update, read, write)</a:t>
          </a:r>
          <a:endParaRPr lang="en-US" sz="1500" kern="1200" dirty="0"/>
        </a:p>
      </dsp:txBody>
      <dsp:txXfrm>
        <a:off x="28957" y="2790827"/>
        <a:ext cx="3859204" cy="921784"/>
      </dsp:txXfrm>
    </dsp:sp>
    <dsp:sp modelId="{A4590DF0-A318-CC43-A18A-0B09CE77DACF}">
      <dsp:nvSpPr>
        <dsp:cNvPr id="0" name=""/>
        <dsp:cNvSpPr/>
      </dsp:nvSpPr>
      <dsp:spPr>
        <a:xfrm>
          <a:off x="4465159" y="118470"/>
          <a:ext cx="3916560" cy="979140"/>
        </a:xfrm>
        <a:prstGeom prst="roundRect">
          <a:avLst>
            <a:gd name="adj" fmla="val 10000"/>
          </a:avLst>
        </a:prstGeom>
        <a:solidFill>
          <a:schemeClr val="tx2">
            <a:lumMod val="75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rtl="0">
            <a:lnSpc>
              <a:spcPct val="90000"/>
            </a:lnSpc>
            <a:spcBef>
              <a:spcPct val="0"/>
            </a:spcBef>
            <a:spcAft>
              <a:spcPct val="35000"/>
            </a:spcAft>
            <a:buNone/>
          </a:pPr>
          <a:r>
            <a:rPr lang="en-US" sz="2700" b="1" kern="1200" dirty="0">
              <a:solidFill>
                <a:srgbClr val="000000"/>
              </a:solidFill>
            </a:rPr>
            <a:t>Can support a range of administrative policies</a:t>
          </a:r>
          <a:endParaRPr lang="en-US" sz="2700" kern="1200" dirty="0">
            <a:solidFill>
              <a:srgbClr val="000000"/>
            </a:solidFill>
          </a:endParaRPr>
        </a:p>
      </dsp:txBody>
      <dsp:txXfrm>
        <a:off x="4493837" y="147148"/>
        <a:ext cx="3859204" cy="921784"/>
      </dsp:txXfrm>
    </dsp:sp>
    <dsp:sp modelId="{E10E247B-EA72-0B4D-BEC6-25AE77564A34}">
      <dsp:nvSpPr>
        <dsp:cNvPr id="0" name=""/>
        <dsp:cNvSpPr/>
      </dsp:nvSpPr>
      <dsp:spPr>
        <a:xfrm rot="5400000">
          <a:off x="6337764" y="118328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0E0FFB7-FDE8-8F45-91C3-073F4B738C6C}">
      <dsp:nvSpPr>
        <dsp:cNvPr id="0" name=""/>
        <dsp:cNvSpPr/>
      </dsp:nvSpPr>
      <dsp:spPr>
        <a:xfrm>
          <a:off x="4465159" y="1440310"/>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666750" rtl="0">
            <a:lnSpc>
              <a:spcPct val="90000"/>
            </a:lnSpc>
            <a:spcBef>
              <a:spcPct val="0"/>
            </a:spcBef>
            <a:spcAft>
              <a:spcPct val="35000"/>
            </a:spcAft>
            <a:buNone/>
          </a:pPr>
          <a:r>
            <a:rPr lang="en-US" sz="1500" b="1" kern="1200" dirty="0"/>
            <a:t>Centralized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a:t>Small number of privileged users may grant and revoke access rights</a:t>
          </a:r>
          <a:endParaRPr lang="en-US" sz="1200" kern="1200" dirty="0"/>
        </a:p>
      </dsp:txBody>
      <dsp:txXfrm>
        <a:off x="4493837" y="1468988"/>
        <a:ext cx="3859204" cy="921784"/>
      </dsp:txXfrm>
    </dsp:sp>
    <dsp:sp modelId="{40379304-9C63-0940-BF30-51A501825D49}">
      <dsp:nvSpPr>
        <dsp:cNvPr id="0" name=""/>
        <dsp:cNvSpPr/>
      </dsp:nvSpPr>
      <dsp:spPr>
        <a:xfrm rot="5400000">
          <a:off x="6337764" y="250512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10DFBA-EE4C-3D48-A239-0A54457A4CE7}">
      <dsp:nvSpPr>
        <dsp:cNvPr id="0" name=""/>
        <dsp:cNvSpPr/>
      </dsp:nvSpPr>
      <dsp:spPr>
        <a:xfrm>
          <a:off x="4465159" y="2762149"/>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666750" rtl="0">
            <a:lnSpc>
              <a:spcPct val="90000"/>
            </a:lnSpc>
            <a:spcBef>
              <a:spcPct val="0"/>
            </a:spcBef>
            <a:spcAft>
              <a:spcPct val="35000"/>
            </a:spcAft>
            <a:buNone/>
          </a:pPr>
          <a:r>
            <a:rPr lang="en-US" sz="1500" b="1" kern="1200" dirty="0"/>
            <a:t>Ownership-based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a:t>The creator of a table may grant and revoke access rights to the table</a:t>
          </a:r>
          <a:endParaRPr lang="en-US" sz="1200" kern="1200" dirty="0"/>
        </a:p>
      </dsp:txBody>
      <dsp:txXfrm>
        <a:off x="4493837" y="2790827"/>
        <a:ext cx="3859204" cy="921784"/>
      </dsp:txXfrm>
    </dsp:sp>
    <dsp:sp modelId="{0F05858A-43AB-C247-B726-3AC9790EBA67}">
      <dsp:nvSpPr>
        <dsp:cNvPr id="0" name=""/>
        <dsp:cNvSpPr/>
      </dsp:nvSpPr>
      <dsp:spPr>
        <a:xfrm rot="5400000">
          <a:off x="6337764" y="3826964"/>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FD569BB-6393-254A-8F5F-F6C61361DD67}">
      <dsp:nvSpPr>
        <dsp:cNvPr id="0" name=""/>
        <dsp:cNvSpPr/>
      </dsp:nvSpPr>
      <dsp:spPr>
        <a:xfrm>
          <a:off x="4465159" y="4083988"/>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666750" rtl="0">
            <a:lnSpc>
              <a:spcPct val="90000"/>
            </a:lnSpc>
            <a:spcBef>
              <a:spcPct val="0"/>
            </a:spcBef>
            <a:spcAft>
              <a:spcPct val="35000"/>
            </a:spcAft>
            <a:buNone/>
          </a:pPr>
          <a:r>
            <a:rPr lang="en-US" sz="1500" b="1" kern="1200" dirty="0"/>
            <a:t>Decentralized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a:t>The owner of the table may grant and revoke authorization rights to other users, allowing them to grant and revoke access rights to the table</a:t>
          </a:r>
          <a:endParaRPr lang="en-US" sz="1200" kern="1200" dirty="0"/>
        </a:p>
      </dsp:txBody>
      <dsp:txXfrm>
        <a:off x="4493837" y="4112666"/>
        <a:ext cx="3859204" cy="921784"/>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rSet qsTypeId="urn:microsoft.com/office/officeart/2005/8/quickstyle/simple5"/>
        </dgm:pt>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Sty" val="noArr"/>
                    <dgm:param type="endSty" val="noArr"/>
                    <dgm:param type="begPts" val="auto"/>
                    <dgm:param type="endPts" val="auto"/>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stAng" val="90"/>
                              <dgm:param type="ctrShpMap" val="fNode"/>
                            </dgm:alg>
                          </dgm:if>
                          <dgm:if name="Name67" axis="ch ch" ptType="node node" st="1 1" cnt="1 0" func="cnt" op="equ" val="2">
                            <dgm:alg type="cycle">
                              <dgm:param type="stAng" val="45"/>
                              <dgm:param type="spanAng" val="90"/>
                              <dgm:param type="ctrShpMap" val="fNode"/>
                            </dgm:alg>
                          </dgm:if>
                          <dgm:else name="Name68">
                            <dgm:alg type="cycle">
                              <dgm:param type="stAng" val="0"/>
                              <dgm:param type="spanAng" val="180"/>
                              <dgm:param type="ctrShpMap" val="fNode"/>
                            </dgm:alg>
                          </dgm:else>
                        </dgm:choose>
                      </dgm:if>
                      <dgm:if name="Name69" axis="ch" ptType="node" func="cnt" op="equ" val="2">
                        <dgm:choose name="Name70">
                          <dgm:if name="Name71" axis="ch ch" ptType="node node" st="1 1" cnt="1 0" func="cnt" op="equ" val="1">
                            <dgm:alg type="cycle">
                              <dgm:param type="stAng" val="0"/>
                              <dgm:param type="ctrShpMap" val="fNode"/>
                            </dgm:alg>
                          </dgm:if>
                          <dgm:if name="Name72" axis="ch ch" ptType="node node" st="1 1" cnt="1 0" func="cnt" op="equ" val="2">
                            <dgm:alg type="cycle">
                              <dgm:param type="stAng" val="315"/>
                              <dgm:param type="spanAng" val="90"/>
                              <dgm:param type="ctrShpMap" val="fNode"/>
                            </dgm:alg>
                          </dgm:if>
                          <dgm:else name="Name73">
                            <dgm:alg type="cycle">
                              <dgm:param type="stAng" val="270"/>
                              <dgm:param type="spanAng" val="180"/>
                              <dgm:param type="ctrShpMap" val="fNode"/>
                            </dgm:alg>
                          </dgm:else>
                        </dgm:choose>
                      </dgm:if>
                      <dgm:if name="Name74" axis="ch" ptType="node" func="cnt" op="equ" val="3">
                        <dgm:choose name="Name75">
                          <dgm:if name="Name76" axis="ch ch" ptType="node node" st="1 1" cnt="1 0" func="cnt" op="equ" val="1">
                            <dgm:alg type="cycle">
                              <dgm:param type="stAng" val="0"/>
                              <dgm:param type="ctrShpMap" val="fNode"/>
                            </dgm:alg>
                          </dgm:if>
                          <dgm:if name="Name77" axis="ch ch" ptType="node node" st="1 1" cnt="1 0" func="cnt" op="equ" val="2">
                            <dgm:alg type="cycle">
                              <dgm:param type="stAng" val="315"/>
                              <dgm:param type="spanAng" val="90"/>
                              <dgm:param type="ctrShpMap" val="fNode"/>
                            </dgm:alg>
                          </dgm:if>
                          <dgm:else name="Name78">
                            <dgm:alg type="cycle">
                              <dgm:param type="stAng" val="270"/>
                              <dgm:param type="spanAng" val="180"/>
                              <dgm:param type="ctrShpMap" val="fNode"/>
                            </dgm:alg>
                          </dgm:else>
                        </dgm:choose>
                      </dgm:if>
                      <dgm:if name="Name79" axis="ch" ptType="node" func="cnt" op="equ" val="4">
                        <dgm:choose name="Name80">
                          <dgm:if name="Name81" axis="ch ch" ptType="node node" st="1 1" cnt="1 0" func="cnt" op="equ" val="1">
                            <dgm:alg type="cycle">
                              <dgm:param type="stAng" val="0"/>
                              <dgm:param type="ctrShpMap" val="fNode"/>
                            </dgm:alg>
                          </dgm:if>
                          <dgm:if name="Name82" axis="ch ch" ptType="node node" st="1 1" cnt="1 0" func="cnt" op="equ" val="2">
                            <dgm:alg type="cycle">
                              <dgm:param type="stAng" val="315"/>
                              <dgm:param type="spanAng" val="90"/>
                              <dgm:param type="ctrShpMap" val="fNode"/>
                            </dgm:alg>
                          </dgm:if>
                          <dgm:else name="Name83">
                            <dgm:alg type="cycle">
                              <dgm:param type="stAng" val="292.5"/>
                              <dgm:param type="spanAng" val="135"/>
                              <dgm:param type="ctrShpMap" val="fNode"/>
                            </dgm:alg>
                          </dgm:else>
                        </dgm:choose>
                      </dgm:if>
                      <dgm:if name="Name84" axis="ch" ptType="node" func="cnt" op="equ" val="5">
                        <dgm:choose name="Name85">
                          <dgm:if name="Name86" axis="ch ch" ptType="node node" st="1 1" cnt="1 0" func="cnt" op="equ" val="1">
                            <dgm:alg type="cycle">
                              <dgm:param type="stAng" val="0"/>
                              <dgm:param type="ctrShpMap" val="fNode"/>
                            </dgm:alg>
                          </dgm:if>
                          <dgm:if name="Name87" axis="ch ch" ptType="node node" st="1 1" cnt="1 0" func="cnt" op="equ" val="2">
                            <dgm:alg type="cycle">
                              <dgm:param type="stAng" val="315"/>
                              <dgm:param type="spanAng" val="90"/>
                              <dgm:param type="ctrShpMap" val="fNode"/>
                            </dgm:alg>
                          </dgm:if>
                          <dgm:else name="Name88">
                            <dgm:alg type="cycle">
                              <dgm:param type="stAng" val="0"/>
                              <dgm:param type="spanAng" val="360"/>
                              <dgm:param type="ctrShpMap" val="fNode"/>
                            </dgm:alg>
                          </dgm:else>
                        </dgm:choose>
                      </dgm:if>
                      <dgm:if name="Name89" axis="ch" ptType="node" func="cnt" op="equ" val="6">
                        <dgm:choose name="Name90">
                          <dgm:if name="Name91" axis="ch ch" ptType="node node" st="1 1" cnt="1 0" func="cnt" op="equ" val="1">
                            <dgm:alg type="cycle">
                              <dgm:param type="stAng" val="0"/>
                              <dgm:param type="ctrShpMap" val="fNode"/>
                            </dgm:alg>
                          </dgm:if>
                          <dgm:if name="Name92" axis="ch ch" ptType="node node" st="1 1" cnt="1 0" func="cnt" op="equ" val="2">
                            <dgm:alg type="cycle">
                              <dgm:param type="stAng" val="315"/>
                              <dgm:param type="spanAng" val="90"/>
                              <dgm:param type="ctrShpMap" val="fNode"/>
                            </dgm:alg>
                          </dgm:if>
                          <dgm:else name="Name93">
                            <dgm:alg type="cycle">
                              <dgm:param type="stAng" val="0"/>
                              <dgm:param type="spanAng" val="360"/>
                              <dgm:param type="ctrShpMap" val="fNode"/>
                            </dgm:alg>
                          </dgm:else>
                        </dgm:choose>
                      </dgm:if>
                      <dgm:if name="Name94" axis="ch" ptType="node" func="cnt" op="gte" val="7">
                        <dgm:choose name="Name95">
                          <dgm:if name="Name96" axis="ch ch" ptType="node node" st="1 1" cnt="1 0" func="cnt" op="equ" val="1">
                            <dgm:alg type="cycle">
                              <dgm:param type="stAng" val="0"/>
                              <dgm:param type="ctrShpMap" val="fNode"/>
                            </dgm:alg>
                          </dgm:if>
                          <dgm:if name="Name97" axis="ch ch" ptType="node node" st="1 1" cnt="1 0" func="cnt" op="equ" val="2">
                            <dgm:alg type="cycle">
                              <dgm:param type="stAng" val="315"/>
                              <dgm:param type="spanAng" val="90"/>
                              <dgm:param type="ctrShpMap" val="fNode"/>
                            </dgm:alg>
                          </dgm:if>
                          <dgm:else name="Name98">
                            <dgm:alg type="cycle">
                              <dgm:param type="stAng" val="0"/>
                              <dgm:param type="spanAng" val="360"/>
                              <dgm:param type="ctrShpMap" val="fNode"/>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stAng" val="270"/>
                              <dgm:param type="ctrShpMap" val="fNode"/>
                            </dgm:alg>
                          </dgm:if>
                          <dgm:if name="Name105" axis="ch ch" ptType="node node" st="1 1" cnt="1 0" func="cnt" op="equ" val="2">
                            <dgm:alg type="cycle">
                              <dgm:param type="stAng" val="315"/>
                              <dgm:param type="spanAng" val="-90"/>
                              <dgm:param type="ctrShpMap" val="fNode"/>
                            </dgm:alg>
                          </dgm:if>
                          <dgm:else name="Name106">
                            <dgm:alg type="cycle">
                              <dgm:param type="stAng" val="0"/>
                              <dgm:param type="spanAng" val="-180"/>
                              <dgm:param type="ctrShpMap" val="fNode"/>
                            </dgm:alg>
                          </dgm:else>
                        </dgm:choose>
                      </dgm:if>
                      <dgm:if name="Name107" axis="ch" ptType="node" func="cnt" op="equ" val="2">
                        <dgm:choose name="Name108">
                          <dgm:if name="Name109" axis="ch ch" ptType="node node" st="1 1" cnt="1 0" func="cnt" op="equ" val="1">
                            <dgm:alg type="cycle">
                              <dgm:param type="stAng" val="0"/>
                              <dgm:param type="ctrShpMap" val="fNode"/>
                            </dgm:alg>
                          </dgm:if>
                          <dgm:if name="Name110" axis="ch ch" ptType="node node" st="1 1" cnt="1 0" func="cnt" op="equ" val="2">
                            <dgm:alg type="cycle">
                              <dgm:param type="stAng" val="45"/>
                              <dgm:param type="spanAng" val="-90"/>
                              <dgm:param type="ctrShpMap" val="fNode"/>
                            </dgm:alg>
                          </dgm:if>
                          <dgm:else name="Name111">
                            <dgm:alg type="cycle">
                              <dgm:param type="stAng" val="90"/>
                              <dgm:param type="spanAng" val="-180"/>
                              <dgm:param type="ctrShpMap" val="fNode"/>
                            </dgm:alg>
                          </dgm:else>
                        </dgm:choose>
                      </dgm:if>
                      <dgm:if name="Name112" axis="ch" ptType="node" func="cnt" op="equ" val="3">
                        <dgm:choose name="Name113">
                          <dgm:if name="Name114" axis="ch ch" ptType="node node" st="1 1" cnt="1 0" func="cnt" op="equ" val="1">
                            <dgm:alg type="cycle">
                              <dgm:param type="stAng" val="0"/>
                              <dgm:param type="ctrShpMap" val="fNode"/>
                            </dgm:alg>
                          </dgm:if>
                          <dgm:if name="Name115" axis="ch ch" ptType="node node" st="1 1" cnt="1 0" func="cnt" op="equ" val="2">
                            <dgm:alg type="cycle">
                              <dgm:param type="stAng" val="45"/>
                              <dgm:param type="spanAng" val="-90"/>
                              <dgm:param type="ctrShpMap" val="fNode"/>
                            </dgm:alg>
                          </dgm:if>
                          <dgm:else name="Name116">
                            <dgm:alg type="cycle">
                              <dgm:param type="stAng" val="90"/>
                              <dgm:param type="spanAng" val="-180"/>
                              <dgm:param type="ctrShpMap" val="fNode"/>
                            </dgm:alg>
                          </dgm:else>
                        </dgm:choose>
                      </dgm:if>
                      <dgm:if name="Name117" axis="ch" ptType="node" func="cnt" op="equ" val="4">
                        <dgm:choose name="Name118">
                          <dgm:if name="Name119" axis="ch ch" ptType="node node" st="1 1" cnt="1 0" func="cnt" op="equ" val="1">
                            <dgm:alg type="cycle">
                              <dgm:param type="stAng" val="0"/>
                              <dgm:param type="ctrShpMap" val="fNode"/>
                            </dgm:alg>
                          </dgm:if>
                          <dgm:if name="Name120" axis="ch ch" ptType="node node" st="1 1" cnt="1 0" func="cnt" op="equ" val="2">
                            <dgm:alg type="cycle">
                              <dgm:param type="stAng" val="45"/>
                              <dgm:param type="spanAng" val="-90"/>
                              <dgm:param type="ctrShpMap" val="fNode"/>
                            </dgm:alg>
                          </dgm:if>
                          <dgm:else name="Name121">
                            <dgm:alg type="cycle">
                              <dgm:param type="stAng" val="67.5"/>
                              <dgm:param type="spanAng" val="-135"/>
                              <dgm:param type="ctrShpMap" val="fNode"/>
                            </dgm:alg>
                          </dgm:else>
                        </dgm:choose>
                      </dgm:if>
                      <dgm:if name="Name122" axis="ch" ptType="node" func="cnt" op="equ" val="5">
                        <dgm:choose name="Name123">
                          <dgm:if name="Name124" axis="ch ch" ptType="node node" st="1 1" cnt="1 0" func="cnt" op="equ" val="1">
                            <dgm:alg type="cycle">
                              <dgm:param type="stAng" val="0"/>
                              <dgm:param type="ctrShpMap" val="fNode"/>
                            </dgm:alg>
                          </dgm:if>
                          <dgm:if name="Name125" axis="ch ch" ptType="node node" st="1 1" cnt="1 0" func="cnt" op="equ" val="2">
                            <dgm:alg type="cycle">
                              <dgm:param type="stAng" val="45"/>
                              <dgm:param type="spanAng" val="-90"/>
                              <dgm:param type="ctrShpMap" val="fNode"/>
                            </dgm:alg>
                          </dgm:if>
                          <dgm:else name="Name126">
                            <dgm:alg type="cycle">
                              <dgm:param type="stAng" val="0"/>
                              <dgm:param type="spanAng" val="-360"/>
                              <dgm:param type="ctrShpMap" val="fNode"/>
                            </dgm:alg>
                          </dgm:else>
                        </dgm:choose>
                      </dgm:if>
                      <dgm:if name="Name127" axis="ch" ptType="node" func="cnt" op="equ" val="6">
                        <dgm:choose name="Name128">
                          <dgm:if name="Name129" axis="ch ch" ptType="node node" st="1 1" cnt="1 0" func="cnt" op="equ" val="1">
                            <dgm:alg type="cycle">
                              <dgm:param type="stAng" val="0"/>
                              <dgm:param type="ctrShpMap" val="fNode"/>
                            </dgm:alg>
                          </dgm:if>
                          <dgm:if name="Name130" axis="ch ch" ptType="node node" st="1 1" cnt="1 0" func="cnt" op="equ" val="2">
                            <dgm:alg type="cycle">
                              <dgm:param type="stAng" val="45"/>
                              <dgm:param type="spanAng" val="-90"/>
                              <dgm:param type="ctrShpMap" val="fNode"/>
                            </dgm:alg>
                          </dgm:if>
                          <dgm:else name="Name131">
                            <dgm:alg type="cycle">
                              <dgm:param type="stAng" val="0"/>
                              <dgm:param type="spanAng" val="-360"/>
                              <dgm:param type="ctrShpMap" val="fNode"/>
                            </dgm:alg>
                          </dgm:else>
                        </dgm:choose>
                      </dgm:if>
                      <dgm:if name="Name132" axis="ch" ptType="node" func="cnt" op="gte" val="7">
                        <dgm:choose name="Name133">
                          <dgm:if name="Name134" axis="ch ch" ptType="node node" st="1 1" cnt="1 0" func="cnt" op="equ" val="1">
                            <dgm:alg type="cycle">
                              <dgm:param type="stAng" val="0"/>
                              <dgm:param type="ctrShpMap" val="fNode"/>
                            </dgm:alg>
                          </dgm:if>
                          <dgm:if name="Name135" axis="ch ch" ptType="node node" st="1 1" cnt="1 0" func="cnt" op="equ" val="2">
                            <dgm:alg type="cycle">
                              <dgm:param type="stAng" val="45"/>
                              <dgm:param type="spanAng" val="-90"/>
                              <dgm:param type="ctrShpMap" val="fNode"/>
                            </dgm:alg>
                          </dgm:if>
                          <dgm:else name="Name136">
                            <dgm:alg type="cycle">
                              <dgm:param type="stAng" val="0"/>
                              <dgm:param type="spanAng" val="-360"/>
                              <dgm:param type="ctrShpMap" val="fNode"/>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Sty" val="noArr"/>
                          <dgm:param type="endSty" val="noArr"/>
                          <dgm:param type="begPts" val="auto"/>
                          <dgm:param type="endPts" val="auto"/>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srcNode" val="textCenter"/>
                    <dgm:param type="dstNode" val="childCenter1"/>
                    <dgm:param type="dim" val="1D"/>
                    <dgm:param type="endSty" val="noArr"/>
                    <dgm:param type="begPts" val="auto"/>
                    <dgm:param type="endPts" val="auto"/>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stAng" val="180"/>
                              <dgm:param type="ctrShpMap" val="fNode"/>
                            </dgm:alg>
                          </dgm:if>
                          <dgm:if name="Name154" axis="ch ch" ptType="node node" st="2 1" cnt="1 0" func="cnt" op="equ" val="2">
                            <dgm:alg type="cycle">
                              <dgm:param type="stAng" val="135"/>
                              <dgm:param type="spanAng" val="90"/>
                              <dgm:param type="ctrShpMap" val="fNode"/>
                            </dgm:alg>
                          </dgm:if>
                          <dgm:else name="Name155">
                            <dgm:alg type="cycle">
                              <dgm:param type="stAng" val="90"/>
                              <dgm:param type="spanAng" val="180"/>
                              <dgm:param type="ctrShpMap" val="fNode"/>
                            </dgm:alg>
                          </dgm:else>
                        </dgm:choose>
                      </dgm:if>
                      <dgm:if name="Name156" axis="ch" ptType="node" func="cnt" op="equ" val="3">
                        <dgm:choose name="Name157">
                          <dgm:if name="Name158" axis="ch ch" ptType="node node" st="2 1" cnt="1 0" func="cnt" op="equ" val="1">
                            <dgm:alg type="cycle">
                              <dgm:param type="stAng" val="120"/>
                              <dgm:param type="ctrShpMap" val="fNode"/>
                              <dgm:param type="horzAlign" val="r"/>
                              <dgm:param type="vertAlign" val="b"/>
                            </dgm:alg>
                          </dgm:if>
                          <dgm:if name="Name159" axis="ch ch" ptType="node node" st="2 1" cnt="1 0" func="cnt" op="equ" val="2">
                            <dgm:alg type="cycle">
                              <dgm:param type="stAng" val="75"/>
                              <dgm:param type="spanAng" val="90"/>
                              <dgm:param type="ctrShpMap" val="fNode"/>
                              <dgm:param type="horzAlign" val="r"/>
                              <dgm:param type="vertAlign" val="b"/>
                            </dgm:alg>
                          </dgm:if>
                          <dgm:else name="Name160">
                            <dgm:alg type="cycle">
                              <dgm:param type="stAng" val="30"/>
                              <dgm:param type="spanAng" val="180"/>
                              <dgm:param type="ctrShpMap" val="fNode"/>
                            </dgm:alg>
                          </dgm:else>
                        </dgm:choose>
                      </dgm:if>
                      <dgm:if name="Name161" axis="ch" ptType="node" func="cnt" op="equ" val="4">
                        <dgm:choose name="Name162">
                          <dgm:if name="Name163" axis="ch ch" ptType="node node" st="2 1" cnt="1 0" func="cnt" op="equ" val="1">
                            <dgm:alg type="cycle">
                              <dgm:param type="stAng" val="90"/>
                              <dgm:param type="ctrShpMap" val="fNode"/>
                            </dgm:alg>
                          </dgm:if>
                          <dgm:if name="Name164" axis="ch ch" ptType="node node" st="2 1" cnt="1 0" func="cnt" op="equ" val="2">
                            <dgm:alg type="cycle">
                              <dgm:param type="stAng" val="45"/>
                              <dgm:param type="spanAng" val="90"/>
                              <dgm:param type="ctrShpMap" val="fNode"/>
                            </dgm:alg>
                          </dgm:if>
                          <dgm:else name="Name165">
                            <dgm:alg type="cycle">
                              <dgm:param type="stAng" val="22.5"/>
                              <dgm:param type="spanAng" val="135"/>
                              <dgm:param type="ctrShpMap" val="fNode"/>
                            </dgm:alg>
                          </dgm:else>
                        </dgm:choose>
                      </dgm:if>
                      <dgm:if name="Name166" axis="ch" ptType="node" func="cnt" op="equ" val="5">
                        <dgm:choose name="Name167">
                          <dgm:if name="Name168" axis="ch ch" ptType="node node" st="2 1" cnt="1 0" func="cnt" op="equ" val="1">
                            <dgm:alg type="cycle">
                              <dgm:param type="stAng" val="72"/>
                              <dgm:param type="ctrShpMap" val="fNode"/>
                            </dgm:alg>
                          </dgm:if>
                          <dgm:if name="Name169" axis="ch ch" ptType="node node" st="2 1" cnt="1 0" func="cnt" op="equ" val="2">
                            <dgm:alg type="cycle">
                              <dgm:param type="stAng" val="27"/>
                              <dgm:param type="spanAng" val="90"/>
                              <dgm:param type="ctrShpMap" val="fNode"/>
                            </dgm:alg>
                          </dgm:if>
                          <dgm:else name="Name170">
                            <dgm:alg type="cycle">
                              <dgm:param type="stAng" val="0"/>
                              <dgm:param type="spanAng" val="360"/>
                              <dgm:param type="ctrShpMap" val="fNode"/>
                            </dgm:alg>
                          </dgm:else>
                        </dgm:choose>
                      </dgm:if>
                      <dgm:if name="Name171" axis="ch" ptType="node" func="cnt" op="equ" val="6">
                        <dgm:choose name="Name172">
                          <dgm:if name="Name173" axis="ch ch" ptType="node node" st="2 1" cnt="1 0" func="cnt" op="equ" val="1">
                            <dgm:alg type="cycle">
                              <dgm:param type="stAng" val="60"/>
                              <dgm:param type="ctrShpMap" val="fNode"/>
                            </dgm:alg>
                          </dgm:if>
                          <dgm:if name="Name174" axis="ch ch" ptType="node node" st="2 1" cnt="1 0" func="cnt" op="equ" val="2">
                            <dgm:alg type="cycle">
                              <dgm:param type="stAng" val="15"/>
                              <dgm:param type="spanAng" val="90"/>
                              <dgm:param type="ctrShpMap" val="fNode"/>
                            </dgm:alg>
                          </dgm:if>
                          <dgm:else name="Name175">
                            <dgm:alg type="cycle">
                              <dgm:param type="stAng" val="0"/>
                              <dgm:param type="spanAng" val="360"/>
                              <dgm:param type="ctrShpMap" val="fNode"/>
                            </dgm:alg>
                          </dgm:else>
                        </dgm:choose>
                      </dgm:if>
                      <dgm:if name="Name176" axis="ch" ptType="node" func="cnt" op="gte" val="7">
                        <dgm:choose name="Name177">
                          <dgm:if name="Name178" axis="ch ch" ptType="node node" st="2 1" cnt="1 0" func="cnt" op="equ" val="1">
                            <dgm:alg type="cycle">
                              <dgm:param type="stAng" val="51"/>
                              <dgm:param type="ctrShpMap" val="fNode"/>
                            </dgm:alg>
                          </dgm:if>
                          <dgm:if name="Name179" axis="ch ch" ptType="node node" st="2 1" cnt="1 0" func="cnt" op="equ" val="2">
                            <dgm:alg type="cycle">
                              <dgm:param type="stAng" val="6"/>
                              <dgm:param type="spanAng" val="90"/>
                              <dgm:param type="ctrShpMap" val="fNode"/>
                            </dgm:alg>
                          </dgm:if>
                          <dgm:else name="Name180">
                            <dgm:alg type="cycle">
                              <dgm:param type="stAng" val="0"/>
                              <dgm:param type="spanAng" val="360"/>
                              <dgm:param type="ctrShpMap" val="fNode"/>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stAng" val="180"/>
                              <dgm:param type="ctrShpMap" val="fNode"/>
                            </dgm:alg>
                          </dgm:if>
                          <dgm:if name="Name187" axis="ch ch" ptType="node node" st="2 1" cnt="1 0" func="cnt" op="equ" val="2">
                            <dgm:alg type="cycle">
                              <dgm:param type="stAng" val="225"/>
                              <dgm:param type="spanAng" val="-90"/>
                              <dgm:param type="ctrShpMap" val="fNode"/>
                            </dgm:alg>
                          </dgm:if>
                          <dgm:else name="Name188">
                            <dgm:alg type="cycle">
                              <dgm:param type="stAng" val="270"/>
                              <dgm:param type="spanAng" val="-180"/>
                              <dgm:param type="ctrShpMap" val="fNode"/>
                            </dgm:alg>
                          </dgm:else>
                        </dgm:choose>
                      </dgm:if>
                      <dgm:if name="Name189" axis="ch" ptType="node" func="cnt" op="equ" val="3">
                        <dgm:choose name="Name190">
                          <dgm:if name="Name191" axis="ch ch" ptType="node node" st="2 1" cnt="1 0" func="cnt" op="equ" val="1">
                            <dgm:alg type="cycle">
                              <dgm:param type="stAng" val="240"/>
                              <dgm:param type="ctrShpMap" val="fNode"/>
                              <dgm:param type="horzAlign" val="l"/>
                              <dgm:param type="vertAlign" val="b"/>
                            </dgm:alg>
                          </dgm:if>
                          <dgm:if name="Name192" axis="ch ch" ptType="node node" st="2 1" cnt="1 0" func="cnt" op="equ" val="2">
                            <dgm:alg type="cycle">
                              <dgm:param type="stAng" val="285"/>
                              <dgm:param type="spanAng" val="-90"/>
                              <dgm:param type="ctrShpMap" val="fNode"/>
                              <dgm:param type="horzAlign" val="l"/>
                              <dgm:param type="vertAlign" val="b"/>
                            </dgm:alg>
                          </dgm:if>
                          <dgm:else name="Name193">
                            <dgm:alg type="cycle">
                              <dgm:param type="stAng" val="330"/>
                              <dgm:param type="spanAng" val="-180"/>
                              <dgm:param type="ctrShpMap" val="fNode"/>
                            </dgm:alg>
                          </dgm:else>
                        </dgm:choose>
                      </dgm:if>
                      <dgm:if name="Name194" axis="ch" ptType="node" func="cnt" op="equ" val="4">
                        <dgm:choose name="Name195">
                          <dgm:if name="Name196" axis="ch ch" ptType="node node" st="2 1" cnt="1 0" func="cnt" op="equ" val="1">
                            <dgm:alg type="cycle">
                              <dgm:param type="stAng" val="270"/>
                              <dgm:param type="ctrShpMap" val="fNode"/>
                            </dgm:alg>
                          </dgm:if>
                          <dgm:if name="Name197" axis="ch ch" ptType="node node" st="2 1" cnt="1 0" func="cnt" op="equ" val="2">
                            <dgm:alg type="cycle">
                              <dgm:param type="stAng" val="315"/>
                              <dgm:param type="spanAng" val="-90"/>
                              <dgm:param type="ctrShpMap" val="fNode"/>
                            </dgm:alg>
                          </dgm:if>
                          <dgm:else name="Name198">
                            <dgm:alg type="cycle">
                              <dgm:param type="stAng" val="337.5"/>
                              <dgm:param type="spanAng" val="-135"/>
                              <dgm:param type="ctrShpMap" val="fNode"/>
                            </dgm:alg>
                          </dgm:else>
                        </dgm:choose>
                      </dgm:if>
                      <dgm:if name="Name199" axis="ch" ptType="node" func="cnt" op="equ" val="5">
                        <dgm:choose name="Name200">
                          <dgm:if name="Name201" axis="ch ch" ptType="node node" st="2 1" cnt="1 0" func="cnt" op="equ" val="1">
                            <dgm:alg type="cycle">
                              <dgm:param type="stAng" val="288"/>
                              <dgm:param type="ctrShpMap" val="fNode"/>
                            </dgm:alg>
                          </dgm:if>
                          <dgm:if name="Name202" axis="ch ch" ptType="node node" st="2 1" cnt="1 0" func="cnt" op="equ" val="2">
                            <dgm:alg type="cycle">
                              <dgm:param type="stAng" val="333"/>
                              <dgm:param type="spanAng" val="-90"/>
                              <dgm:param type="ctrShpMap" val="fNode"/>
                            </dgm:alg>
                          </dgm:if>
                          <dgm:else name="Name203">
                            <dgm:alg type="cycle">
                              <dgm:param type="stAng" val="0"/>
                              <dgm:param type="spanAng" val="-360"/>
                              <dgm:param type="ctrShpMap" val="fNode"/>
                            </dgm:alg>
                          </dgm:else>
                        </dgm:choose>
                      </dgm:if>
                      <dgm:if name="Name204" axis="ch" ptType="node" func="cnt" op="equ" val="6">
                        <dgm:choose name="Name205">
                          <dgm:if name="Name206" axis="ch ch" ptType="node node" st="2 1" cnt="1 0" func="cnt" op="equ" val="1">
                            <dgm:alg type="cycle">
                              <dgm:param type="stAng" val="300"/>
                              <dgm:param type="ctrShpMap" val="fNode"/>
                            </dgm:alg>
                          </dgm:if>
                          <dgm:if name="Name207" axis="ch ch" ptType="node node" st="2 1" cnt="1 0" func="cnt" op="equ" val="2">
                            <dgm:alg type="cycle">
                              <dgm:param type="stAng" val="345"/>
                              <dgm:param type="spanAng" val="-90"/>
                              <dgm:param type="ctrShpMap" val="fNode"/>
                            </dgm:alg>
                          </dgm:if>
                          <dgm:else name="Name208">
                            <dgm:alg type="cycle">
                              <dgm:param type="stAng" val="0"/>
                              <dgm:param type="spanAng" val="-360"/>
                              <dgm:param type="ctrShpMap" val="fNode"/>
                            </dgm:alg>
                          </dgm:else>
                        </dgm:choose>
                      </dgm:if>
                      <dgm:if name="Name209" axis="ch" ptType="node" func="cnt" op="gte" val="7">
                        <dgm:choose name="Name210">
                          <dgm:if name="Name211" axis="ch ch" ptType="node node" st="2 1" cnt="1 0" func="cnt" op="equ" val="1">
                            <dgm:alg type="cycle">
                              <dgm:param type="stAng" val="308"/>
                              <dgm:param type="ctrShpMap" val="fNode"/>
                            </dgm:alg>
                          </dgm:if>
                          <dgm:if name="Name212" axis="ch ch" ptType="node node" st="2 1" cnt="1 0" func="cnt" op="equ" val="2">
                            <dgm:alg type="cycle">
                              <dgm:param type="stAng" val="353"/>
                              <dgm:param type="spanAng" val="-90"/>
                              <dgm:param type="ctrShpMap" val="fNode"/>
                            </dgm:alg>
                          </dgm:if>
                          <dgm:else name="Name213">
                            <dgm:alg type="cycle">
                              <dgm:param type="stAng" val="0"/>
                              <dgm:param type="spanAng" val="-360"/>
                              <dgm:param type="ctrShpMap" val="fNode"/>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Sty" val="noArr"/>
                          <dgm:param type="endSty" val="noArr"/>
                          <dgm:param type="begPts" val="auto"/>
                          <dgm:param type="endPts" val="auto"/>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srcNode" val="textCenter"/>
                    <dgm:param type="dstNode" val="childCenter2"/>
                    <dgm:param type="dim" val="1D"/>
                    <dgm:param type="endSty" val="noArr"/>
                    <dgm:param type="begPts" val="auto"/>
                    <dgm:param type="endPts" val="auto"/>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stAng" val="240"/>
                              <dgm:param type="ctrShpMap" val="fNode"/>
                              <dgm:param type="horzAlign" val="l"/>
                              <dgm:param type="vertAlign" val="b"/>
                            </dgm:alg>
                          </dgm:if>
                          <dgm:if name="Name231" axis="ch ch" ptType="node node" st="3 1" cnt="1 0" func="cnt" op="equ" val="2">
                            <dgm:alg type="cycle">
                              <dgm:param type="stAng" val="195"/>
                              <dgm:param type="spanAng" val="90"/>
                              <dgm:param type="ctrShpMap" val="fNode"/>
                              <dgm:param type="horzAlign" val="l"/>
                              <dgm:param type="vertAlign" val="b"/>
                            </dgm:alg>
                          </dgm:if>
                          <dgm:else name="Name232">
                            <dgm:alg type="cycle">
                              <dgm:param type="stAng" val="150"/>
                              <dgm:param type="spanAng" val="180"/>
                              <dgm:param type="ctrShpMap" val="fNode"/>
                            </dgm:alg>
                          </dgm:else>
                        </dgm:choose>
                      </dgm:if>
                      <dgm:if name="Name233" axis="ch" ptType="node" func="cnt" op="equ" val="4">
                        <dgm:choose name="Name234">
                          <dgm:if name="Name235" axis="ch ch" ptType="node node" st="3 1" cnt="1 0" func="cnt" op="equ" val="1">
                            <dgm:alg type="cycle">
                              <dgm:param type="stAng" val="180"/>
                              <dgm:param type="ctrShpMap" val="fNode"/>
                            </dgm:alg>
                          </dgm:if>
                          <dgm:if name="Name236" axis="ch ch" ptType="node node" st="3 1" cnt="1 0" func="cnt" op="equ" val="2">
                            <dgm:alg type="cycle">
                              <dgm:param type="stAng" val="135"/>
                              <dgm:param type="spanAng" val="90"/>
                              <dgm:param type="ctrShpMap" val="fNode"/>
                            </dgm:alg>
                          </dgm:if>
                          <dgm:else name="Name237">
                            <dgm:alg type="cycle">
                              <dgm:param type="stAng" val="112.5"/>
                              <dgm:param type="spanAng" val="135"/>
                              <dgm:param type="ctrShpMap" val="fNode"/>
                            </dgm:alg>
                          </dgm:else>
                        </dgm:choose>
                      </dgm:if>
                      <dgm:if name="Name238" axis="ch" ptType="node" func="cnt" op="equ" val="5">
                        <dgm:choose name="Name239">
                          <dgm:if name="Name240" axis="ch ch" ptType="node node" st="3 1" cnt="1 0" func="cnt" op="equ" val="1">
                            <dgm:alg type="cycle">
                              <dgm:param type="stAng" val="144"/>
                              <dgm:param type="ctrShpMap" val="fNode"/>
                            </dgm:alg>
                          </dgm:if>
                          <dgm:if name="Name241" axis="ch ch" ptType="node node" st="3 1" cnt="1 0" func="cnt" op="equ" val="2">
                            <dgm:alg type="cycle">
                              <dgm:param type="stAng" val="99"/>
                              <dgm:param type="spanAng" val="90"/>
                              <dgm:param type="ctrShpMap" val="fNode"/>
                            </dgm:alg>
                          </dgm:if>
                          <dgm:else name="Name242">
                            <dgm:alg type="cycle">
                              <dgm:param type="stAng" val="0"/>
                              <dgm:param type="spanAng" val="360"/>
                              <dgm:param type="ctrShpMap" val="fNode"/>
                            </dgm:alg>
                          </dgm:else>
                        </dgm:choose>
                      </dgm:if>
                      <dgm:if name="Name243" axis="ch" ptType="node" func="cnt" op="equ" val="6">
                        <dgm:choose name="Name244">
                          <dgm:if name="Name245" axis="ch ch" ptType="node node" st="3 1" cnt="1 0" func="cnt" op="equ" val="1">
                            <dgm:alg type="cycle">
                              <dgm:param type="stAng" val="120"/>
                              <dgm:param type="ctrShpMap" val="fNode"/>
                            </dgm:alg>
                          </dgm:if>
                          <dgm:if name="Name246" axis="ch ch" ptType="node node" st="3 1" cnt="1 0" func="cnt" op="equ" val="2">
                            <dgm:alg type="cycle">
                              <dgm:param type="stAng" val="75"/>
                              <dgm:param type="spanAng" val="90"/>
                              <dgm:param type="ctrShpMap" val="fNode"/>
                            </dgm:alg>
                          </dgm:if>
                          <dgm:else name="Name247">
                            <dgm:alg type="cycle">
                              <dgm:param type="stAng" val="0"/>
                              <dgm:param type="spanAng" val="360"/>
                              <dgm:param type="ctrShpMap" val="fNode"/>
                            </dgm:alg>
                          </dgm:else>
                        </dgm:choose>
                      </dgm:if>
                      <dgm:if name="Name248" axis="ch" ptType="node" func="cnt" op="gte" val="7">
                        <dgm:choose name="Name249">
                          <dgm:if name="Name250" axis="ch ch" ptType="node node" st="3 1" cnt="1 0" func="cnt" op="equ" val="1">
                            <dgm:alg type="cycle">
                              <dgm:param type="stAng" val="102"/>
                              <dgm:param type="ctrShpMap" val="fNode"/>
                            </dgm:alg>
                          </dgm:if>
                          <dgm:if name="Name251" axis="ch ch" ptType="node node" st="3 1" cnt="1 0" func="cnt" op="equ" val="2">
                            <dgm:alg type="cycle">
                              <dgm:param type="stAng" val="57"/>
                              <dgm:param type="spanAng" val="90"/>
                              <dgm:param type="ctrShpMap" val="fNode"/>
                            </dgm:alg>
                          </dgm:if>
                          <dgm:else name="Name252">
                            <dgm:alg type="cycle">
                              <dgm:param type="stAng" val="0"/>
                              <dgm:param type="spanAng" val="360"/>
                              <dgm:param type="ctrShpMap" val="fNode"/>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stAng" val="120"/>
                              <dgm:param type="ctrShpMap" val="fNode"/>
                              <dgm:param type="horzAlign" val="r"/>
                              <dgm:param type="vertAlign" val="b"/>
                            </dgm:alg>
                          </dgm:if>
                          <dgm:if name="Name259" axis="ch ch" ptType="node node" st="3 1" cnt="1 0" func="cnt" op="equ" val="2">
                            <dgm:alg type="cycle">
                              <dgm:param type="stAng" val="165"/>
                              <dgm:param type="spanAng" val="-90"/>
                              <dgm:param type="ctrShpMap" val="fNode"/>
                              <dgm:param type="horzAlign" val="r"/>
                              <dgm:param type="vertAlign" val="b"/>
                            </dgm:alg>
                          </dgm:if>
                          <dgm:else name="Name260">
                            <dgm:alg type="cycle">
                              <dgm:param type="stAng" val="210"/>
                              <dgm:param type="spanAng" val="-180"/>
                              <dgm:param type="ctrShpMap" val="fNode"/>
                            </dgm:alg>
                          </dgm:else>
                        </dgm:choose>
                      </dgm:if>
                      <dgm:if name="Name261" axis="ch" ptType="node" func="cnt" op="equ" val="4">
                        <dgm:choose name="Name262">
                          <dgm:if name="Name263" axis="ch ch" ptType="node node" st="3 1" cnt="1 0" func="cnt" op="equ" val="1">
                            <dgm:alg type="cycle">
                              <dgm:param type="stAng" val="180"/>
                              <dgm:param type="ctrShpMap" val="fNode"/>
                            </dgm:alg>
                          </dgm:if>
                          <dgm:if name="Name264" axis="ch ch" ptType="node node" st="3 1" cnt="1 0" func="cnt" op="equ" val="2">
                            <dgm:alg type="cycle">
                              <dgm:param type="stAng" val="225"/>
                              <dgm:param type="spanAng" val="-90"/>
                              <dgm:param type="ctrShpMap" val="fNode"/>
                            </dgm:alg>
                          </dgm:if>
                          <dgm:else name="Name265">
                            <dgm:alg type="cycle">
                              <dgm:param type="stAng" val="247.5"/>
                              <dgm:param type="spanAng" val="-135"/>
                              <dgm:param type="ctrShpMap" val="fNode"/>
                            </dgm:alg>
                          </dgm:else>
                        </dgm:choose>
                      </dgm:if>
                      <dgm:if name="Name266" axis="ch" ptType="node" func="cnt" op="equ" val="5">
                        <dgm:choose name="Name267">
                          <dgm:if name="Name268" axis="ch ch" ptType="node node" st="3 1" cnt="1 0" func="cnt" op="equ" val="1">
                            <dgm:alg type="cycle">
                              <dgm:param type="stAng" val="216"/>
                              <dgm:param type="ctrShpMap" val="fNode"/>
                            </dgm:alg>
                          </dgm:if>
                          <dgm:if name="Name269" axis="ch ch" ptType="node node" st="3 1" cnt="1 0" func="cnt" op="equ" val="2">
                            <dgm:alg type="cycle">
                              <dgm:param type="stAng" val="261"/>
                              <dgm:param type="spanAng" val="-90"/>
                              <dgm:param type="ctrShpMap" val="fNode"/>
                            </dgm:alg>
                          </dgm:if>
                          <dgm:else name="Name270">
                            <dgm:alg type="cycle">
                              <dgm:param type="stAng" val="0"/>
                              <dgm:param type="spanAng" val="-360"/>
                              <dgm:param type="ctrShpMap" val="fNode"/>
                            </dgm:alg>
                          </dgm:else>
                        </dgm:choose>
                      </dgm:if>
                      <dgm:if name="Name271" axis="ch" ptType="node" func="cnt" op="equ" val="6">
                        <dgm:choose name="Name272">
                          <dgm:if name="Name273" axis="ch ch" ptType="node node" st="3 1" cnt="1 0" func="cnt" op="equ" val="1">
                            <dgm:alg type="cycle">
                              <dgm:param type="stAng" val="240"/>
                              <dgm:param type="ctrShpMap" val="fNode"/>
                            </dgm:alg>
                          </dgm:if>
                          <dgm:if name="Name274" axis="ch ch" ptType="node node" st="3 1" cnt="1 0" func="cnt" op="equ" val="2">
                            <dgm:alg type="cycle">
                              <dgm:param type="stAng" val="285"/>
                              <dgm:param type="spanAng" val="-90"/>
                              <dgm:param type="ctrShpMap" val="fNode"/>
                            </dgm:alg>
                          </dgm:if>
                          <dgm:else name="Name275">
                            <dgm:alg type="cycle">
                              <dgm:param type="stAng" val="0"/>
                              <dgm:param type="spanAng" val="-360"/>
                              <dgm:param type="ctrShpMap" val="fNode"/>
                            </dgm:alg>
                          </dgm:else>
                        </dgm:choose>
                      </dgm:if>
                      <dgm:if name="Name276" axis="ch" ptType="node" func="cnt" op="gte" val="7">
                        <dgm:choose name="Name277">
                          <dgm:if name="Name278" axis="ch ch" ptType="node node" st="3 1" cnt="1 0" func="cnt" op="equ" val="1">
                            <dgm:alg type="cycle">
                              <dgm:param type="stAng" val="257"/>
                              <dgm:param type="ctrShpMap" val="fNode"/>
                            </dgm:alg>
                          </dgm:if>
                          <dgm:if name="Name279" axis="ch ch" ptType="node node" st="3 1" cnt="1 0" func="cnt" op="equ" val="2">
                            <dgm:alg type="cycle">
                              <dgm:param type="stAng" val="302"/>
                              <dgm:param type="spanAng" val="-90"/>
                              <dgm:param type="ctrShpMap" val="fNode"/>
                            </dgm:alg>
                          </dgm:if>
                          <dgm:else name="Name280">
                            <dgm:alg type="cycle">
                              <dgm:param type="stAng" val="0"/>
                              <dgm:param type="spanAng" val="-360"/>
                              <dgm:param type="ctrShpMap" val="fNode"/>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Sty" val="noArr"/>
                          <dgm:param type="endSty" val="noArr"/>
                          <dgm:param type="begPts" val="auto"/>
                          <dgm:param type="endPts" val="auto"/>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srcNode" val="textCenter"/>
                    <dgm:param type="dstNode" val="childCenter3"/>
                    <dgm:param type="dim" val="1D"/>
                    <dgm:param type="endSty" val="noArr"/>
                    <dgm:param type="begPts" val="auto"/>
                    <dgm:param type="endPts" val="auto"/>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stAng" val="270"/>
                              <dgm:param type="ctrShpMap" val="fNode"/>
                            </dgm:alg>
                          </dgm:if>
                          <dgm:if name="Name298" axis="ch ch" ptType="node node" st="4 1" cnt="1 0" func="cnt" op="equ" val="2">
                            <dgm:alg type="cycle">
                              <dgm:param type="stAng" val="225"/>
                              <dgm:param type="spanAng" val="90"/>
                              <dgm:param type="ctrShpMap" val="fNode"/>
                            </dgm:alg>
                          </dgm:if>
                          <dgm:else name="Name299">
                            <dgm:alg type="cycle">
                              <dgm:param type="stAng" val="202.5"/>
                              <dgm:param type="spanAng" val="135"/>
                              <dgm:param type="ctrShpMap" val="fNode"/>
                            </dgm:alg>
                          </dgm:else>
                        </dgm:choose>
                      </dgm:if>
                      <dgm:if name="Name300" axis="ch" ptType="node" func="cnt" op="equ" val="5">
                        <dgm:choose name="Name301">
                          <dgm:if name="Name302" axis="ch ch" ptType="node node" st="4 1" cnt="1 0" func="cnt" op="equ" val="1">
                            <dgm:alg type="cycle">
                              <dgm:param type="stAng" val="216"/>
                              <dgm:param type="ctrShpMap" val="fNode"/>
                            </dgm:alg>
                          </dgm:if>
                          <dgm:if name="Name303" axis="ch ch" ptType="node node" st="4 1" cnt="1 0" func="cnt" op="equ" val="2">
                            <dgm:alg type="cycle">
                              <dgm:param type="stAng" val="171"/>
                              <dgm:param type="spanAng" val="90"/>
                              <dgm:param type="ctrShpMap" val="fNode"/>
                            </dgm:alg>
                          </dgm:if>
                          <dgm:else name="Name304">
                            <dgm:alg type="cycle">
                              <dgm:param type="stAng" val="0"/>
                              <dgm:param type="spanAng" val="360"/>
                              <dgm:param type="ctrShpMap" val="fNode"/>
                            </dgm:alg>
                          </dgm:else>
                        </dgm:choose>
                      </dgm:if>
                      <dgm:if name="Name305" axis="ch" ptType="node" func="cnt" op="equ" val="6">
                        <dgm:choose name="Name306">
                          <dgm:if name="Name307" axis="ch ch" ptType="node node" st="4 1" cnt="1 0" func="cnt" op="equ" val="1">
                            <dgm:alg type="cycle">
                              <dgm:param type="stAng" val="180"/>
                              <dgm:param type="ctrShpMap" val="fNode"/>
                            </dgm:alg>
                          </dgm:if>
                          <dgm:if name="Name308" axis="ch ch" ptType="node node" st="4 1" cnt="1 0" func="cnt" op="equ" val="2">
                            <dgm:alg type="cycle">
                              <dgm:param type="stAng" val="135"/>
                              <dgm:param type="spanAng" val="90"/>
                              <dgm:param type="ctrShpMap" val="fNode"/>
                            </dgm:alg>
                          </dgm:if>
                          <dgm:else name="Name309">
                            <dgm:alg type="cycle">
                              <dgm:param type="stAng" val="0"/>
                              <dgm:param type="spanAng" val="360"/>
                              <dgm:param type="ctrShpMap" val="fNode"/>
                            </dgm:alg>
                          </dgm:else>
                        </dgm:choose>
                      </dgm:if>
                      <dgm:if name="Name310" axis="ch" ptType="node" func="cnt" op="gte" val="7">
                        <dgm:choose name="Name311">
                          <dgm:if name="Name312" axis="ch ch" ptType="node node" st="4 1" cnt="1 0" func="cnt" op="equ" val="1">
                            <dgm:alg type="cycle">
                              <dgm:param type="stAng" val="154"/>
                              <dgm:param type="ctrShpMap" val="fNode"/>
                            </dgm:alg>
                          </dgm:if>
                          <dgm:if name="Name313" axis="ch ch" ptType="node node" st="4 1" cnt="1 0" func="cnt" op="equ" val="2">
                            <dgm:alg type="cycle">
                              <dgm:param type="stAng" val="109"/>
                              <dgm:param type="spanAng" val="90"/>
                              <dgm:param type="ctrShpMap" val="fNode"/>
                            </dgm:alg>
                          </dgm:if>
                          <dgm:else name="Name314">
                            <dgm:alg type="cycle">
                              <dgm:param type="stAng" val="0"/>
                              <dgm:param type="spanAng" val="360"/>
                              <dgm:param type="ctrShpMap" val="fNode"/>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stAng" val="90"/>
                              <dgm:param type="ctrShpMap" val="fNode"/>
                            </dgm:alg>
                          </dgm:if>
                          <dgm:if name="Name321" axis="ch ch" ptType="node node" st="4 1" cnt="1 0" func="cnt" op="equ" val="2">
                            <dgm:alg type="cycle">
                              <dgm:param type="stAng" val="135"/>
                              <dgm:param type="spanAng" val="-90"/>
                              <dgm:param type="ctrShpMap" val="fNode"/>
                            </dgm:alg>
                          </dgm:if>
                          <dgm:else name="Name322">
                            <dgm:alg type="cycle">
                              <dgm:param type="stAng" val="157.5"/>
                              <dgm:param type="spanAng" val="-135"/>
                              <dgm:param type="ctrShpMap" val="fNode"/>
                            </dgm:alg>
                          </dgm:else>
                        </dgm:choose>
                      </dgm:if>
                      <dgm:if name="Name323" axis="ch" ptType="node" func="cnt" op="equ" val="5">
                        <dgm:choose name="Name324">
                          <dgm:if name="Name325" axis="ch ch" ptType="node node" st="4 1" cnt="1 0" func="cnt" op="equ" val="1">
                            <dgm:alg type="cycle">
                              <dgm:param type="stAng" val="144"/>
                              <dgm:param type="ctrShpMap" val="fNode"/>
                            </dgm:alg>
                          </dgm:if>
                          <dgm:if name="Name326" axis="ch ch" ptType="node node" st="4 1" cnt="1 0" func="cnt" op="equ" val="2">
                            <dgm:alg type="cycle">
                              <dgm:param type="stAng" val="189"/>
                              <dgm:param type="spanAng" val="-90"/>
                              <dgm:param type="ctrShpMap" val="fNode"/>
                            </dgm:alg>
                          </dgm:if>
                          <dgm:else name="Name327">
                            <dgm:alg type="cycle">
                              <dgm:param type="stAng" val="0"/>
                              <dgm:param type="spanAng" val="-360"/>
                              <dgm:param type="ctrShpMap" val="fNode"/>
                            </dgm:alg>
                          </dgm:else>
                        </dgm:choose>
                      </dgm:if>
                      <dgm:if name="Name328" axis="ch" ptType="node" func="cnt" op="equ" val="6">
                        <dgm:choose name="Name329">
                          <dgm:if name="Name330" axis="ch ch" ptType="node node" st="4 1" cnt="1 0" func="cnt" op="equ" val="1">
                            <dgm:alg type="cycle">
                              <dgm:param type="stAng" val="180"/>
                              <dgm:param type="ctrShpMap" val="fNode"/>
                            </dgm:alg>
                          </dgm:if>
                          <dgm:if name="Name331" axis="ch ch" ptType="node node" st="4 1" cnt="1 0" func="cnt" op="equ" val="2">
                            <dgm:alg type="cycle">
                              <dgm:param type="stAng" val="225"/>
                              <dgm:param type="spanAng" val="-90"/>
                              <dgm:param type="ctrShpMap" val="fNode"/>
                            </dgm:alg>
                          </dgm:if>
                          <dgm:else name="Name332">
                            <dgm:alg type="cycle">
                              <dgm:param type="stAng" val="0"/>
                              <dgm:param type="spanAng" val="-360"/>
                              <dgm:param type="ctrShpMap" val="fNode"/>
                            </dgm:alg>
                          </dgm:else>
                        </dgm:choose>
                      </dgm:if>
                      <dgm:if name="Name333" axis="ch" ptType="node" func="cnt" op="gte" val="7">
                        <dgm:choose name="Name334">
                          <dgm:if name="Name335" axis="ch ch" ptType="node node" st="4 1" cnt="1 0" func="cnt" op="equ" val="1">
                            <dgm:alg type="cycle">
                              <dgm:param type="stAng" val="205"/>
                              <dgm:param type="ctrShpMap" val="fNode"/>
                            </dgm:alg>
                          </dgm:if>
                          <dgm:if name="Name336" axis="ch ch" ptType="node node" st="4 1" cnt="1 0" func="cnt" op="equ" val="2">
                            <dgm:alg type="cycle">
                              <dgm:param type="stAng" val="250"/>
                              <dgm:param type="spanAng" val="-90"/>
                              <dgm:param type="ctrShpMap" val="fNode"/>
                            </dgm:alg>
                          </dgm:if>
                          <dgm:else name="Name337">
                            <dgm:alg type="cycle">
                              <dgm:param type="stAng" val="0"/>
                              <dgm:param type="spanAng" val="-360"/>
                              <dgm:param type="ctrShpMap" val="fNode"/>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Sty" val="noArr"/>
                          <dgm:param type="endSty" val="noArr"/>
                          <dgm:param type="begPts" val="auto"/>
                          <dgm:param type="endPts" val="auto"/>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srcNode" val="textCenter"/>
                    <dgm:param type="dstNode" val="childCenter4"/>
                    <dgm:param type="dim" val="1D"/>
                    <dgm:param type="endSty" val="noArr"/>
                    <dgm:param type="begPts" val="auto"/>
                    <dgm:param type="endPts" val="auto"/>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stAng" val="288"/>
                              <dgm:param type="ctrShpMap" val="fNode"/>
                            </dgm:alg>
                          </dgm:if>
                          <dgm:if name="Name355" axis="ch ch" ptType="node node" st="5 1" cnt="1 0" func="cnt" op="equ" val="2">
                            <dgm:alg type="cycle">
                              <dgm:param type="stAng" val="243"/>
                              <dgm:param type="spanAng" val="90"/>
                              <dgm:param type="ctrShpMap" val="fNode"/>
                            </dgm:alg>
                          </dgm:if>
                          <dgm:else name="Name356">
                            <dgm:alg type="cycle">
                              <dgm:param type="stAng" val="0"/>
                              <dgm:param type="spanAng" val="360"/>
                              <dgm:param type="ctrShpMap" val="fNode"/>
                            </dgm:alg>
                          </dgm:else>
                        </dgm:choose>
                      </dgm:if>
                      <dgm:if name="Name357" axis="ch" ptType="node" func="cnt" op="equ" val="6">
                        <dgm:choose name="Name358">
                          <dgm:if name="Name359" axis="ch ch" ptType="node node" st="5 1" cnt="1 0" func="cnt" op="equ" val="1">
                            <dgm:alg type="cycle">
                              <dgm:param type="stAng" val="240"/>
                              <dgm:param type="ctrShpMap" val="fNode"/>
                            </dgm:alg>
                          </dgm:if>
                          <dgm:if name="Name360" axis="ch ch" ptType="node node" st="5 1" cnt="1 0" func="cnt" op="equ" val="2">
                            <dgm:alg type="cycle">
                              <dgm:param type="stAng" val="195"/>
                              <dgm:param type="spanAng" val="90"/>
                              <dgm:param type="ctrShpMap" val="fNode"/>
                            </dgm:alg>
                          </dgm:if>
                          <dgm:else name="Name361">
                            <dgm:alg type="cycle">
                              <dgm:param type="stAng" val="0"/>
                              <dgm:param type="spanAng" val="360"/>
                              <dgm:param type="ctrShpMap" val="fNode"/>
                            </dgm:alg>
                          </dgm:else>
                        </dgm:choose>
                      </dgm:if>
                      <dgm:if name="Name362" axis="ch" ptType="node" func="cnt" op="gte" val="7">
                        <dgm:choose name="Name363">
                          <dgm:if name="Name364" axis="ch ch" ptType="node node" st="5 1" cnt="1 0" func="cnt" op="equ" val="1">
                            <dgm:alg type="cycle">
                              <dgm:param type="stAng" val="205"/>
                              <dgm:param type="ctrShpMap" val="fNode"/>
                            </dgm:alg>
                          </dgm:if>
                          <dgm:if name="Name365" axis="ch ch" ptType="node node" st="5 1" cnt="1 0" func="cnt" op="equ" val="2">
                            <dgm:alg type="cycle">
                              <dgm:param type="stAng" val="160"/>
                              <dgm:param type="spanAng" val="90"/>
                              <dgm:param type="ctrShpMap" val="fNode"/>
                            </dgm:alg>
                          </dgm:if>
                          <dgm:else name="Name366">
                            <dgm:alg type="cycle">
                              <dgm:param type="stAng" val="0"/>
                              <dgm:param type="spanAng" val="360"/>
                              <dgm:param type="ctrShpMap" val="fNode"/>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stAng" val="72"/>
                              <dgm:param type="ctrShpMap" val="fNode"/>
                            </dgm:alg>
                          </dgm:if>
                          <dgm:if name="Name373" axis="ch ch" ptType="node node" st="5 1" cnt="1 0" func="cnt" op="equ" val="2">
                            <dgm:alg type="cycle">
                              <dgm:param type="stAng" val="117"/>
                              <dgm:param type="spanAng" val="-90"/>
                              <dgm:param type="ctrShpMap" val="fNode"/>
                            </dgm:alg>
                          </dgm:if>
                          <dgm:else name="Name374">
                            <dgm:alg type="cycle">
                              <dgm:param type="stAng" val="0"/>
                              <dgm:param type="spanAng" val="-360"/>
                              <dgm:param type="ctrShpMap" val="fNode"/>
                            </dgm:alg>
                          </dgm:else>
                        </dgm:choose>
                      </dgm:if>
                      <dgm:if name="Name375" axis="ch" ptType="node" func="cnt" op="equ" val="6">
                        <dgm:choose name="Name376">
                          <dgm:if name="Name377" axis="ch ch" ptType="node node" st="5 1" cnt="1 0" func="cnt" op="equ" val="1">
                            <dgm:alg type="cycle">
                              <dgm:param type="stAng" val="120"/>
                              <dgm:param type="ctrShpMap" val="fNode"/>
                            </dgm:alg>
                          </dgm:if>
                          <dgm:if name="Name378" axis="ch ch" ptType="node node" st="5 1" cnt="1 0" func="cnt" op="equ" val="2">
                            <dgm:alg type="cycle">
                              <dgm:param type="stAng" val="165"/>
                              <dgm:param type="spanAng" val="-90"/>
                              <dgm:param type="ctrShpMap" val="fNode"/>
                            </dgm:alg>
                          </dgm:if>
                          <dgm:else name="Name379">
                            <dgm:alg type="cycle">
                              <dgm:param type="stAng" val="0"/>
                              <dgm:param type="spanAng" val="-360"/>
                              <dgm:param type="ctrShpMap" val="fNode"/>
                            </dgm:alg>
                          </dgm:else>
                        </dgm:choose>
                      </dgm:if>
                      <dgm:if name="Name380" axis="ch" ptType="node" func="cnt" op="gte" val="7">
                        <dgm:choose name="Name381">
                          <dgm:if name="Name382" axis="ch ch" ptType="node node" st="5 1" cnt="1 0" func="cnt" op="equ" val="1">
                            <dgm:alg type="cycle">
                              <dgm:param type="stAng" val="154"/>
                              <dgm:param type="ctrShpMap" val="fNode"/>
                            </dgm:alg>
                          </dgm:if>
                          <dgm:if name="Name383" axis="ch ch" ptType="node node" st="5 1" cnt="1 0" func="cnt" op="equ" val="2">
                            <dgm:alg type="cycle">
                              <dgm:param type="stAng" val="199"/>
                              <dgm:param type="spanAng" val="-90"/>
                              <dgm:param type="ctrShpMap" val="fNode"/>
                            </dgm:alg>
                          </dgm:if>
                          <dgm:else name="Name384">
                            <dgm:alg type="cycle">
                              <dgm:param type="stAng" val="0"/>
                              <dgm:param type="spanAng" val="-360"/>
                              <dgm:param type="ctrShpMap" val="fNode"/>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Sty" val="noArr"/>
                          <dgm:param type="endSty" val="noArr"/>
                          <dgm:param type="begPts" val="auto"/>
                          <dgm:param type="endPts" val="auto"/>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srcNode" val="textCenter"/>
                    <dgm:param type="dstNode" val="childCenter5"/>
                    <dgm:param type="dim" val="1D"/>
                    <dgm:param type="endSty" val="noArr"/>
                    <dgm:param type="begPts" val="auto"/>
                    <dgm:param type="endPts" val="auto"/>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stAng" val="300"/>
                              <dgm:param type="ctrShpMap" val="fNode"/>
                            </dgm:alg>
                          </dgm:if>
                          <dgm:if name="Name402" axis="ch ch" ptType="node node" st="6 1" cnt="1 0" func="cnt" op="equ" val="2">
                            <dgm:alg type="cycle">
                              <dgm:param type="stAng" val="255"/>
                              <dgm:param type="spanAng" val="90"/>
                              <dgm:param type="ctrShpMap" val="fNode"/>
                            </dgm:alg>
                          </dgm:if>
                          <dgm:else name="Name403">
                            <dgm:alg type="cycle">
                              <dgm:param type="stAng" val="0"/>
                              <dgm:param type="spanAng" val="360"/>
                              <dgm:param type="ctrShpMap" val="fNode"/>
                            </dgm:alg>
                          </dgm:else>
                        </dgm:choose>
                      </dgm:if>
                      <dgm:if name="Name404" axis="ch" ptType="node" func="cnt" op="gte" val="7">
                        <dgm:choose name="Name405">
                          <dgm:if name="Name406" axis="ch ch" ptType="node node" st="6 1" cnt="1 0" func="cnt" op="equ" val="1">
                            <dgm:alg type="cycle">
                              <dgm:param type="stAng" val="257"/>
                              <dgm:param type="ctrShpMap" val="fNode"/>
                            </dgm:alg>
                          </dgm:if>
                          <dgm:if name="Name407" axis="ch ch" ptType="node node" st="6 1" cnt="1 0" func="cnt" op="equ" val="2">
                            <dgm:alg type="cycle">
                              <dgm:param type="stAng" val="212"/>
                              <dgm:param type="spanAng" val="90"/>
                              <dgm:param type="ctrShpMap" val="fNode"/>
                            </dgm:alg>
                          </dgm:if>
                          <dgm:else name="Name408">
                            <dgm:alg type="cycle">
                              <dgm:param type="stAng" val="0"/>
                              <dgm:param type="spanAng" val="360"/>
                              <dgm:param type="ctrShpMap" val="fNode"/>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stAng" val="60"/>
                              <dgm:param type="ctrShpMap" val="fNode"/>
                            </dgm:alg>
                          </dgm:if>
                          <dgm:if name="Name415" axis="ch ch" ptType="node node" st="6 1" cnt="1 0" func="cnt" op="equ" val="2">
                            <dgm:alg type="cycle">
                              <dgm:param type="stAng" val="105"/>
                              <dgm:param type="spanAng" val="-90"/>
                              <dgm:param type="ctrShpMap" val="fNode"/>
                            </dgm:alg>
                          </dgm:if>
                          <dgm:else name="Name416">
                            <dgm:alg type="cycle">
                              <dgm:param type="stAng" val="0"/>
                              <dgm:param type="spanAng" val="-360"/>
                              <dgm:param type="ctrShpMap" val="fNode"/>
                            </dgm:alg>
                          </dgm:else>
                        </dgm:choose>
                      </dgm:if>
                      <dgm:if name="Name417" axis="ch" ptType="node" func="cnt" op="gte" val="7">
                        <dgm:choose name="Name418">
                          <dgm:if name="Name419" axis="ch ch" ptType="node node" st="6 1" cnt="1 0" func="cnt" op="equ" val="1">
                            <dgm:alg type="cycle">
                              <dgm:param type="stAng" val="102"/>
                              <dgm:param type="ctrShpMap" val="fNode"/>
                            </dgm:alg>
                          </dgm:if>
                          <dgm:if name="Name420" axis="ch ch" ptType="node node" st="6 1" cnt="1 0" func="cnt" op="equ" val="2">
                            <dgm:alg type="cycle">
                              <dgm:param type="stAng" val="147"/>
                              <dgm:param type="spanAng" val="-90"/>
                              <dgm:param type="ctrShpMap" val="fNode"/>
                            </dgm:alg>
                          </dgm:if>
                          <dgm:else name="Name421">
                            <dgm:alg type="cycle">
                              <dgm:param type="stAng" val="0"/>
                              <dgm:param type="spanAng" val="-360"/>
                              <dgm:param type="ctrShpMap" val="fNode"/>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Sty" val="noArr"/>
                          <dgm:param type="endSty" val="noArr"/>
                          <dgm:param type="begPts" val="auto"/>
                          <dgm:param type="endPts" val="auto"/>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srcNode" val="textCenter"/>
                    <dgm:param type="dstNode" val="childCenter6"/>
                    <dgm:param type="dim" val="1D"/>
                    <dgm:param type="endSty" val="noArr"/>
                    <dgm:param type="begPts" val="auto"/>
                    <dgm:param type="endPts" val="auto"/>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stAng" val="308"/>
                              <dgm:param type="ctrShpMap" val="fNode"/>
                            </dgm:alg>
                          </dgm:if>
                          <dgm:if name="Name439" axis="ch ch" ptType="node node" st="7 1" cnt="1 0" func="cnt" op="equ" val="2">
                            <dgm:alg type="cycle">
                              <dgm:param type="stAng" val="263"/>
                              <dgm:param type="spanAng" val="90"/>
                              <dgm:param type="ctrShpMap" val="fNode"/>
                            </dgm:alg>
                          </dgm:if>
                          <dgm:else name="Name440">
                            <dgm:alg type="cycle">
                              <dgm:param type="stAng" val="0"/>
                              <dgm:param type="spanAng" val="360"/>
                              <dgm:param type="ctrShpMap" val="fNode"/>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stAng" val="51"/>
                              <dgm:param type="ctrShpMap" val="fNode"/>
                            </dgm:alg>
                          </dgm:if>
                          <dgm:if name="Name447" axis="ch ch" ptType="node node" st="7 1" cnt="1 0" func="cnt" op="equ" val="2">
                            <dgm:alg type="cycle">
                              <dgm:param type="stAng" val="96"/>
                              <dgm:param type="spanAng" val="-90"/>
                              <dgm:param type="ctrShpMap" val="fNode"/>
                            </dgm:alg>
                          </dgm:if>
                          <dgm:else name="Name448">
                            <dgm:alg type="cycle">
                              <dgm:param type="stAng" val="0"/>
                              <dgm:param type="spanAng" val="-360"/>
                              <dgm:param type="ctrShpMap" val="fNode"/>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Sty" val="noArr"/>
                          <dgm:param type="endSty" val="noArr"/>
                          <dgm:param type="begPts" val="auto"/>
                          <dgm:param type="endPts" val="auto"/>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srcNode" val="textCenter"/>
                    <dgm:param type="dstNode" val="childCenter7"/>
                    <dgm:param type="dim" val="1D"/>
                    <dgm:param type="endSty" val="noArr"/>
                    <dgm:param type="begPts" val="auto"/>
                    <dgm:param type="endPts" val="auto"/>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endSty" val="noArr"/>
                        <dgm:param type="begPts" val="midR"/>
                        <dgm:param type="endPts" val="midL"/>
                      </dgm:alg>
                    </dgm:if>
                    <dgm:else name="Name14">
                      <dgm:alg type="conn">
                        <dgm:param type="dim" val="1D"/>
                        <dgm:param type="endSty" val="noArr"/>
                        <dgm:param type="begPts" val="midL"/>
                        <dgm:param type="endPts" val="mid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type="upArrowCallout" r:blip="" rot="180">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type="upArrowCallout" r:blip="" rot="180">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srcNode" val="parentNode1"/>
              <dgm:param type="dstNode" val="connSite2"/>
              <dgm:param type="connRout" val="curve"/>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srcNode" val="parentNode2"/>
                <dgm:param type="dstNode" val="connSite1"/>
                <dgm:param type="connRout" val="curve"/>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param type="vertAlign" val="mid"/>
          <dgm:param type="nodeHorzAlign" val="l"/>
          <dgm:param type="fallback" val="2D"/>
        </dgm:alg>
      </dgm:if>
      <dgm:else name="Name3">
        <dgm:alg type="lin">
          <dgm:param type="linDir" val="fromR"/>
          <dgm:param type="nodeVertAlign" val="t"/>
          <dgm:param type="vertAlign" val="mid"/>
          <dgm:param type="nodeHorzAlign" val="r"/>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VertAlign" val="t"/>
              <dgm:param type="nodeHorzAlign" val="ctr"/>
              <dgm:param type="fallback" val="2D"/>
            </dgm:alg>
          </dgm:if>
          <dgm:else name="Name7">
            <dgm:alg type="lin">
              <dgm:param type="linDir" val="fromT"/>
              <dgm:param type="nodeVertAlign" val="t"/>
              <dgm:param type="nodeHorzAlign" val="ctr"/>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media/>
</file>

<file path=ppt/media/image1.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defRPr sz="1200">
                <a:latin typeface="Arial" panose="020B0604020202020204" pitchFamily="34"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a:latin typeface="Arial" panose="020B0604020202020204" pitchFamily="34"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en-AU" noProof="0"/>
              <a:t>Click to edit Master text styles</a:t>
            </a:r>
            <a:endParaRPr lang="en-AU" noProof="0"/>
          </a:p>
          <a:p>
            <a:pPr lvl="1"/>
            <a:r>
              <a:rPr lang="en-AU" noProof="0"/>
              <a:t>Second level</a:t>
            </a:r>
            <a:endParaRPr lang="en-AU" noProof="0"/>
          </a:p>
          <a:p>
            <a:pPr lvl="2"/>
            <a:r>
              <a:rPr lang="en-AU" noProof="0"/>
              <a:t>Third level</a:t>
            </a:r>
            <a:endParaRPr lang="en-AU" noProof="0"/>
          </a:p>
          <a:p>
            <a:pPr lvl="3"/>
            <a:r>
              <a:rPr lang="en-AU" noProof="0"/>
              <a:t>Fourth level</a:t>
            </a:r>
            <a:endParaRPr lang="en-AU" noProof="0"/>
          </a:p>
          <a:p>
            <a:pPr lvl="4"/>
            <a:r>
              <a:rPr lang="en-AU" noProof="0"/>
              <a:t>Fifth level</a:t>
            </a:r>
            <a:endParaRPr lang="en-AU" noProof="0"/>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defRPr sz="1200">
                <a:latin typeface="Arial" panose="020B0604020202020204" pitchFamily="34"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a:latin typeface="Arial" panose="020B0604020202020204" pitchFamily="34" charset="0"/>
              </a:defRPr>
            </a:lvl1pPr>
          </a:lstStyle>
          <a:p>
            <a:pPr>
              <a:defRPr/>
            </a:pPr>
            <a:fld id="{3C198186-20EE-9348-AA27-7E60E141A490}" type="slidenum">
              <a:rPr lang="en-AU"/>
            </a:fld>
            <a:endParaRPr lang="en-AU"/>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MS PGothic" panose="020B0600070205080204" pitchFamily="-110" charset="-128"/>
        <a:cs typeface="MS PGothic" panose="020B0600070205080204" pitchFamily="-110" charset="-128"/>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MS PGothic" panose="020B0600070205080204" pitchFamily="-110" charset="-128"/>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MS PGothic" panose="020B0600070205080204" pitchFamily="-110" charset="-128"/>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MS PGothic" panose="020B0600070205080204" pitchFamily="-110" charset="-128"/>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MS PGothic" panose="020B0600070205080204"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anose="02020603050405020304" pitchFamily="-107" charset="0"/>
              </a:rPr>
              <a:t>Lecture slides prepared for “Computer Security: Principles and Practice”, 4/e, by William Stallings and Lawrie Brown, Chapter 5 “Database</a:t>
            </a:r>
            <a:r>
              <a:rPr lang="en-US" baseline="0" dirty="0">
                <a:latin typeface="Times New Roman" panose="02020603050405020304" pitchFamily="-107" charset="0"/>
              </a:rPr>
              <a:t> and Data Center Security</a:t>
            </a:r>
            <a:r>
              <a:rPr lang="en-US" dirty="0">
                <a:latin typeface="Times New Roman" panose="02020603050405020304" pitchFamily="-107" charset="0"/>
              </a:rPr>
              <a:t>”.</a:t>
            </a:r>
            <a:endParaRPr lang="en-AU" dirty="0">
              <a:latin typeface="Times New Roman" panose="02020603050405020304" pitchFamily="-107" charset="0"/>
            </a:endParaRPr>
          </a:p>
          <a:p>
            <a:endParaRPr lang="en-US" dirty="0">
              <a:latin typeface="Times New Roman" panose="02020603050405020304" pitchFamily="-107" charset="0"/>
            </a:endParaRPr>
          </a:p>
          <a:p>
            <a:endParaRPr lang="en-US" dirty="0">
              <a:latin typeface="Times New Roman" panose="02020603050405020304"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fld>
            <a:endParaRPr lang="en-AU"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An abstract model of a relational database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table is shown as Figure 5.3. There are </a:t>
            </a:r>
            <a:r>
              <a:rPr lang="en-US" sz="1200" b="0" i="1"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N</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individuals, or entities, in the table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and </a:t>
            </a:r>
            <a:r>
              <a:rPr lang="en-US" sz="1200" b="0" i="1"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M</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attributes. Each attribute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A</a:t>
            </a:r>
            <a:r>
              <a:rPr lang="en-US" sz="1200" b="0" i="1" u="none" strike="noStrike" kern="1200" baseline="-2500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j</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has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A</a:t>
            </a:r>
            <a:r>
              <a:rPr lang="en-US" sz="1200" b="0" i="1" u="none" strike="noStrike" kern="1200" baseline="-2500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j</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 possible values, with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x</a:t>
            </a:r>
            <a:r>
              <a:rPr lang="en-US" sz="1200" b="0" i="1" u="none" strike="noStrike" kern="1200" baseline="-2500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ij</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denoting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value of attribute </a:t>
            </a:r>
            <a:r>
              <a:rPr lang="en-US" sz="1200" b="0" i="1"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j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for entity </a:t>
            </a:r>
            <a:r>
              <a:rPr lang="en-US" sz="1200" b="0" i="1"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i</a:t>
            </a:r>
            <a:r>
              <a:rPr lang="en-US" sz="1200" b="0" i="1"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0DF36489-DBA9-A943-B7AE-CDDB5A4708C7}" type="slidenum">
              <a:rPr lang="en-AU">
                <a:latin typeface="Arial" panose="020B0604020202020204" pitchFamily="34" charset="0"/>
              </a:rPr>
            </a:fld>
            <a:endParaRPr lang="en-AU">
              <a:latin typeface="Arial" panose="020B0604020202020204" pitchFamily="34" charset="0"/>
            </a:endParaRPr>
          </a:p>
        </p:txBody>
      </p:sp>
      <p:sp>
        <p:nvSpPr>
          <p:cNvPr id="30723" name="Rectangle 2"/>
          <p:cNvSpPr>
            <a:spLocks noGrp="1" noRot="1" noChangeAspect="1" noChangeArrowheads="1" noTextEdit="1"/>
          </p:cNvSpPr>
          <p:nvPr>
            <p:ph type="sldImg"/>
          </p:nvPr>
        </p:nvSpPr>
        <p:spPr/>
      </p:sp>
      <p:sp>
        <p:nvSpPr>
          <p:cNvPr id="30724" name="Rectangle 3"/>
          <p:cNvSpPr>
            <a:spLocks noGrp="1" noChangeArrowheads="1"/>
          </p:cNvSpPr>
          <p:nvPr>
            <p:ph type="body" idx="1"/>
          </p:nvPr>
        </p:nvSpPr>
        <p:spPr>
          <a:noFill/>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Figure 5.4a provides a relational database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example.In</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the Department table, the </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department ID (</a:t>
            </a:r>
            <a:r>
              <a:rPr lang="en-US" sz="1200" b="0" i="1"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Did</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is the primary key;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each value is unique. This table gives the ID, name, and account number for each</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department. The Employee table contains the name, salary code, employee ID, and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phone number of each employee. The Employee table also indicates the department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to which each employee is assigned by including </a:t>
            </a:r>
            <a:r>
              <a:rPr lang="en-US" sz="1200" b="0" i="1"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Did</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0" i="1"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Did</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is identified as a foreign key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and provides the relationship between the Employee table and the Department table.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 </a:t>
            </a:r>
            <a:r>
              <a:rPr lang="en-US" sz="1200" b="1"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view </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is a virtual table. In essence, a view is the result of a query that returns</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selected rows and columns from one or more tables.</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Figure 5.4b is a view that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includes the employee name, ID, and phone number from the Employee table and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 corresponding department name from the Department table. The linkage is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1"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Did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so that the view table includes data from each row of the Employee table, with</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additional data from the Department table. It is also possible to construct a view</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from a single table. For example, one view of the Employee table consists of all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rows, with the salary code column deleted. A view can be qualified to include only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some rows and/or some columns. For example, a view can be defined consisting of</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all rows in the Employee table for which the </a:t>
            </a:r>
            <a:r>
              <a:rPr lang="en-US" sz="1200" b="0" i="1"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Did</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  15.</a:t>
            </a:r>
            <a:endParaRPr lang="en-US"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9E3DD2A-7E87-A440-850D-3601378074C8}" type="slidenum">
              <a:rPr lang="en-AU">
                <a:latin typeface="Arial" panose="020B0604020202020204" pitchFamily="34" charset="0"/>
              </a:rPr>
            </a:fld>
            <a:endParaRPr lang="en-AU">
              <a:latin typeface="Arial" panose="020B0604020202020204" pitchFamily="34" charset="0"/>
            </a:endParaRPr>
          </a:p>
        </p:txBody>
      </p:sp>
      <p:sp>
        <p:nvSpPr>
          <p:cNvPr id="32771" name="Rectangle 2"/>
          <p:cNvSpPr>
            <a:spLocks noGrp="1" noRot="1" noChangeAspect="1" noChangeArrowheads="1" noTextEdit="1"/>
          </p:cNvSpPr>
          <p:nvPr>
            <p:ph type="sldImg"/>
          </p:nvPr>
        </p:nvSpPr>
        <p:spPr/>
      </p:sp>
      <p:sp>
        <p:nvSpPr>
          <p:cNvPr id="32772" name="Rectangle 3"/>
          <p:cNvSpPr>
            <a:spLocks noGrp="1" noChangeArrowheads="1"/>
          </p:cNvSpPr>
          <p:nvPr>
            <p:ph type="body" idx="1"/>
          </p:nvPr>
        </p:nvSpPr>
        <p:spPr>
          <a:noFill/>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Structured Query Language (SQL) is a standardized language that can be used to</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define schema, manipulate, and query data in a relational database. There are several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versions of the ANSI/ISO standard and a variety of different implementations,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but all follow the same basic syntax and semantics.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SQL statements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can be used to create tables, insert and delete data in tables, create views, and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retrieve data with query statements.</a:t>
            </a:r>
            <a:endParaRPr lang="en-US"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The SQL injection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 is one of the most prevalent and dangerous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network-based security threats. Consider the following reports: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1.  The July 2013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Imperva</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Web Application Attack Report [IMPE13] surveyed a</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cross-section of Web application servers in industry and monitored eight different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types of common attacks. The report found that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ranked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first or second in total number of attack incidents, the number of attack</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requests per attack incident, and average number of days per month that an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application experienced at least one attack incident.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Imperva</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observed a single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Web site that received 94,057 SQL injection attack requests in one day.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2.  The Open Web Application Security Project’s 2013 report [OWAS13] on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ten most critical Web application security risks listed injection attacks, especially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as the top risk. This ranking is unchanged from its 2010 report.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3.  The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Veracode</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2016 State of Software Security Report [VERA16] found that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percentage of applications affected by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is around 35%.</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4.  The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Trustwave</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2016 Global Security Report [TRUS16] lists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as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one of the top two intrusion techniques. </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The report notes that </a:t>
            </a:r>
            <a:r>
              <a:rPr lang="en-US" sz="120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SQLi</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can pose a</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significant threat to sensitive data such as personally identifiable information</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(PII) and credit card data, and it can be hard to prevent and relatively easy to</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exploit these attacks.</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In general terms, an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 is designed to exploit the nature of Web application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pages. In contrast to the static Web pages of years gone by, most current Web sites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have dynamic components and content. Many such pages ask for information, such</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as location, personal identity information, and credit card information. This dynamic</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content is usually transferred to and from back-end databases that contain volumes of</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information—anything from cardholder data to which type of running shoes is most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purchased. An application server Web page will make SQL queries to databases to</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send and receive information critical to making a positive user experience.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In such an environment, an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 is designed to send malicious SQL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commands to the database server. The most common attack goal is bulk extraction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of data. Attackers can dump database tables with hundreds of thousands of customer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records. Depending on the environment, SQL injection can also be exploited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to modify or delete data, execute arbitrary operating system commands, or launch</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denial-of-service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DoS</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is an attack that exploits a security vulnerability occurring in the database layer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of an application (such as queries). Using SQL injection, the attacker can extract or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manipulate the web application’s data. The attack is viable when user input is either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incorrectly filtered for string literal escape characters embedded in SQL statements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or user input is not strongly typed, and thereby unexpectedly executed.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Figure 5.5, from [ACUN13], is a typical example of an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 The steps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involved are as follows: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1.  Hacker finds a vulnerability in a custom Web application and injects an SQL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command to a database by sending the command to the Web server. The command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is injected into traffic that will be accepted by the firewall.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2. The Web server receives the malicious code and sends it to the Web application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server.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3. The Web application server receives the malicious code from the Web server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and sends it to the database server.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4. The database server executes the malicious code on the database. The database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returns data from credit cards table.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5. The Web application server dynamically generates a page with data including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credit card details from the database.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6. The Web server sends the credit card details to the hacker.</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The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 typically works by prematurely terminating a text string and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appending a new command. Because the inserted command may have additional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strings appended to it before it is executed, the attacker terminates the injected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string with a comment mark “--”. Subsequent text is ignored at execution time.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We can characterize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in terms of the avenue of attack and the type of</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attack [CHAN11, HALF06]. The main avenues of attack are as follows: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User input</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In this case, attackers inject SQL commands by providing suitably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crafted user input. A Web application can read user input in several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ways based on the environment in which the application is deployed. In most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that target Web applications, user input typically comes from</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form submissions that are sent to the Web application via HTTP GET or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POST requests. Web applications are generally able to access the user input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contained in these requests as they would access any other variable in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environment.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Server variables</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Server variables are a collection of variables that contain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HTTP headers, network protocol headers, and environmental variables. Web</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applications use these server variables in a variety of ways, such as logging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usage statistics and identifying browsing trends. If these variables are logged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to a database without sanitization, this could create an SQL injection vulnerability.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Because attackers can forge the values that are placed in HTTP and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network headers, they can exploit this vulnerability by placing data directly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into the headers. When the query to log the server variable is issued to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database, the attack in the forged header is then triggered.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Second-order injection</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Second-order injection occurs when incomplete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prevention mechanisms against SQL injection attacks are in place. In second-order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injection, a malicious user could rely on data already present in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system or database to trigger an SQL injection attack, so when the attack</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occurs, the input that modifies the query to cause an attack does not come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from the user, but from within the system itself.</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Cookies: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When a client returns to a Web application, cookies can be used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to restore the client’s state information. Because the client has control over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cookies, an attacker could alter cookies such that when the application server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builds an SQL query based on the cookie’s content, the structure and function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of the query is modified.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Physical user input</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SQL injection is possible by supplying user input that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constructs an attack outside the realm of web requests. This user-input could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take the form of conventional barcodes, RFID tags, or even paper forms which</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are scanned using optical character recognition and passed to a database management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system.</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 types can be grouped into three main categories: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inband</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inferential,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and out-of-band. An </a:t>
            </a:r>
            <a:r>
              <a:rPr lang="en-US" sz="1200" b="1"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inband</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uses the same communication channel for injecting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SQL code and retrieving results. The retrieved data are presented directly in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application Web page.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Inband</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 types include the following: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Tautology: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This form of attack injects code in one or more conditional statements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so that they always evaluate to true. </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End-of-line comment</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After injecting code into a particular field, legitimate code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that follows are nullified through usage of end of line comments. An example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would be to add ”- -” after inputs so that remaining queries are not treated as executable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code, but comments. The preceding tautology example is also of this form.</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Piggybacked queries</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The attacker adds additional queries beyond the intended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query, piggy-backing the attack on top of a legitimate request. This technique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relies on server configurations that allow several different queries within a single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string of code. The example in the preceding section is of this form.</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With an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inferential attack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there is no actual transfer of data, but the attacker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is able to reconstruct the information by sending particular requests and observing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 resulting behavior of the Website/database server. Inferential attack types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include the following: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Illegal/logically incorrect queries</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This attack lets an attacker gather important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information about the type and structure of the backend database of a Web</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application. The attack is considered a preliminary, information-gathering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step for other attacks. The vulnerability leveraged by this attack is that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default error page returned by application servers is often overly descriptive.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 fact, the simple fact that an error messages is generated can often reveal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vulnerable/injectable parameters to an attacker.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Blind SQL injection</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Blind SQL injection allows attackers to infer the data</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present in a database system even when the system is sufficiently secure to not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display any erroneous information back to the attacker. The attacker asks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server true/false questions. If the injected statement evaluates to true, the site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continues to function normally. If the statement evaluates to false, although</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there is no descriptive error message, the page differs significantly from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normally functioning page.</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In an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out-of-band attack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data are retrieved using a different channel (e.g., an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email with the results of the query is generated and sent to the tester). This can be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used when there are limitations on information retrieval, but outbound connectivity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from the database server is lax.</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This chapter looks at the unique security issues that relate to databases. The focus</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of this chapter is on relational database management systems (RDBMS). The relational</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approach dominates industry, government, and research sectors, and is likely</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to do so for the foreseeable future. We begin with an overview of the need for database-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specific security techniques. Then we provide a brief introduction to database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management</a:t>
            </a:r>
            <a:r>
              <a:rPr lang="en-US" sz="1200" kern="1200" baseline="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systems, followed by an overview of relational databases. Next, we look</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at the issue of database access control, followed by a discussion of the inference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threat. Then, we examine database encryption. Finally, we will examine the security</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issues related to the deployment of large data centers.</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fld>
            <a:endParaRPr lang="en-AU" dirty="0">
              <a:solidFill>
                <a:srgbClr val="000000"/>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Because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are so prevalent, damaging, and varied both by attack avenue and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type, a single countermeasure is insufficient. Rather an integrated set of techniques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is necessary. In this section, we provide a brief overview of the types of countermeasures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that are in use or being researched, using the classification in [SHAR13].</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These countermeasures can be classified into three types: defensive coding, detection,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and run-time prevention.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Many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succeed because developers have used insecure coding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practices. Thus, defensive coding is an effective way to dramatically reduce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threat from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Examples of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defensive coding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include the following: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Manual defensive coding practices</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 common vulnerability exploited by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is insufficient input validation. The straightforward solution for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eliminating these vulnerabilities is to apply suitable defensive coding practices.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 example is input type checking, to check that inputs that are supposed to</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be numeric contain no characters other than digits. This type of technique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can avoid attacks based on forcing errors in the database management system.</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Another type of coding practice is one that performs pattern matching to try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to distinguish normal input from abnormal input.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Parameterized query insertion</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This approach attempts to prevent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by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allowing the application developer to more accurately specify the structure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of an SQL query, and pass the value parameters to it separately such that any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unsanitary user input is not allowed to modify the query structure.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SQL DOM</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SQL DOM is a set of classes that enables automated data type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validation and escaping [MCCL05]. This approach uses encapsulation of</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database queries to provide a safe and reliable way to access databases. This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changes the query-building process from an unregulated one that uses string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concatenation to a systematic one that uses a type-checked API. Within the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API, developers are able to systematically apply coding best practices such as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input filtering and rigorous type checking of user input.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 variety of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detection</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methods have been developed, including the following: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Signature based</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This technique attempts to match specific attack patterns.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Such an approach must be constantly updated and may not work against self-modifying</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attacks.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Anomaly based</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This approach attempts to define normal behavior and then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detect behavior patterns outside the normal range. A number of approaches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have been used. In general terms, there is a training phase, in which the system</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learns the range of normal behavior, followed by the actual detection phase.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Code analysis</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Code analysis techniques involve the use of a test suite to</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detect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vulnerabilities. The test suite is designed to generate a wide range</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of </a:t>
            </a:r>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attacks and assess the response of the system.</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Finally, a number of </a:t>
            </a:r>
            <a:r>
              <a:rPr lang="en-US" sz="1200" b="1"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run-time prevention  </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techniques have been developed as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err="1">
                <a:solidFill>
                  <a:schemeClr val="tx1"/>
                </a:solidFill>
                <a:latin typeface="Arial" panose="020B0604020202020204" pitchFamily="34" charset="0"/>
                <a:ea typeface="MS PGothic" panose="020B0600070205080204" pitchFamily="-110" charset="-128"/>
                <a:cs typeface="MS PGothic" panose="020B0600070205080204" pitchFamily="-110" charset="-128"/>
              </a:rPr>
              <a:t>SQLi</a:t>
            </a:r>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countermeasures. These techniques check queries at runtime to see if they</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conform to a model of expected queries. Various automated tools are available for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this purpose [CHAN11, SHAR13].</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F6667838-03C6-3441-90D2-D6BAE392940E}" type="slidenum">
              <a:rPr lang="en-AU">
                <a:latin typeface="Arial" panose="020B0604020202020204" pitchFamily="34" charset="0"/>
              </a:rPr>
            </a:fld>
            <a:endParaRPr lang="en-AU">
              <a:latin typeface="Arial" panose="020B0604020202020204" pitchFamily="34" charset="0"/>
            </a:endParaRPr>
          </a:p>
        </p:txBody>
      </p:sp>
      <p:sp>
        <p:nvSpPr>
          <p:cNvPr id="34819" name="Rectangle 2"/>
          <p:cNvSpPr>
            <a:spLocks noGrp="1" noRot="1" noChangeAspect="1" noChangeArrowheads="1" noTextEdit="1"/>
          </p:cNvSpPr>
          <p:nvPr>
            <p:ph type="sldImg"/>
          </p:nvPr>
        </p:nvSpPr>
        <p:spPr/>
      </p:sp>
      <p:sp>
        <p:nvSpPr>
          <p:cNvPr id="34820" name="Rectangle 3"/>
          <p:cNvSpPr>
            <a:spLocks noGrp="1" noChangeArrowheads="1"/>
          </p:cNvSpPr>
          <p:nvPr>
            <p:ph type="body" idx="1"/>
          </p:nvPr>
        </p:nvSpPr>
        <p:spPr>
          <a:noFill/>
        </p:spPr>
        <p:txBody>
          <a:bodyPr/>
          <a:lstStyle/>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Commercial and open-source DBMSs typically provide an access control capability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for the database. The DBMS operates on the assumption that the computer system</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has authenticated each user. As an additional line of defense, the computer system</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may use the overall access control system described in Chapter 4 to determine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whether a user may have access to the database as a whole. For users who are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authenticated and granted access to the database, a database access control system</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provides a specific capability that controls access to portions of the database.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Commercial and open-source DBMSs provide discretionary or role-based</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access control. We defer a discussion of mandatory access control considerations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to Chapter 27 . Typically, a DBMS can support a range of administrative policies,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including the following:</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 </a:t>
            </a:r>
            <a:r>
              <a:rPr lang="en-US" b="1" dirty="0">
                <a:latin typeface="Arial" panose="020B0604020202020204" pitchFamily="34" charset="0"/>
                <a:ea typeface="MS PGothic" panose="020B0600070205080204" pitchFamily="-110" charset="-128"/>
                <a:cs typeface="MS PGothic" panose="020B0600070205080204" pitchFamily="-110" charset="-128"/>
              </a:rPr>
              <a:t>Centralized administration</a:t>
            </a:r>
            <a:r>
              <a:rPr lang="en-US" b="0" dirty="0">
                <a:latin typeface="Arial" panose="020B0604020202020204" pitchFamily="34" charset="0"/>
                <a:ea typeface="MS PGothic" panose="020B0600070205080204" pitchFamily="-110" charset="-128"/>
                <a:cs typeface="MS PGothic" panose="020B0600070205080204" pitchFamily="-110" charset="-128"/>
              </a:rPr>
              <a:t>: A small number of privileged users may grant and</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revoke access rights.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 </a:t>
            </a:r>
            <a:r>
              <a:rPr lang="en-US" b="1" dirty="0">
                <a:latin typeface="Arial" panose="020B0604020202020204" pitchFamily="34" charset="0"/>
                <a:ea typeface="MS PGothic" panose="020B0600070205080204" pitchFamily="-110" charset="-128"/>
                <a:cs typeface="MS PGothic" panose="020B0600070205080204" pitchFamily="-110" charset="-128"/>
              </a:rPr>
              <a:t>Ownership-based administration</a:t>
            </a:r>
            <a:r>
              <a:rPr lang="en-US" b="0" dirty="0">
                <a:latin typeface="Arial" panose="020B0604020202020204" pitchFamily="34" charset="0"/>
                <a:ea typeface="MS PGothic" panose="020B0600070205080204" pitchFamily="-110" charset="-128"/>
                <a:cs typeface="MS PGothic" panose="020B0600070205080204" pitchFamily="-110" charset="-128"/>
              </a:rPr>
              <a:t>: The owner (creator) of a table may grant</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and revoke access rights to the table.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1" dirty="0">
                <a:latin typeface="Arial" panose="020B0604020202020204" pitchFamily="34" charset="0"/>
                <a:ea typeface="MS PGothic" panose="020B0600070205080204" pitchFamily="-110" charset="-128"/>
                <a:cs typeface="MS PGothic" panose="020B0600070205080204" pitchFamily="-110" charset="-128"/>
              </a:rPr>
              <a:t>• Decentralized administration</a:t>
            </a:r>
            <a:r>
              <a:rPr lang="en-US" b="0" dirty="0">
                <a:latin typeface="Arial" panose="020B0604020202020204" pitchFamily="34" charset="0"/>
                <a:ea typeface="MS PGothic" panose="020B0600070205080204" pitchFamily="-110" charset="-128"/>
                <a:cs typeface="MS PGothic" panose="020B0600070205080204" pitchFamily="-110" charset="-128"/>
              </a:rPr>
              <a:t>: In addition to granting and revoking access rights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to a table, the owner of the table may grant and revoke authorization rights to</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other users, allowing them to grant and revoke access rights to the table.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As with any access control system, a database access control system distinguishes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different access rights, including create, insert, delete, update, read, and write. Some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DBMSs provide considerable control over the granularity of access rights. Access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rights can be to the entire database, to individual tables, or to selected rows or columns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within a table. Access rights can be determined based on the contents of a table entry.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For example, in a personnel database, some users may be limited to seeing salary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information only up to a certain maximum value. And a department manager may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only be allowed to view salary information for employees in his or her department.</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b="0" dirty="0">
              <a:latin typeface="Arial" panose="020B0604020202020204" pitchFamily="34"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747C0D2D-7D33-9045-89D9-D9FBD7DBBB98}" type="slidenum">
              <a:rPr lang="en-AU">
                <a:latin typeface="Arial" panose="020B0604020202020204" pitchFamily="34" charset="0"/>
              </a:rPr>
            </a:fld>
            <a:endParaRPr lang="en-AU">
              <a:latin typeface="Arial" panose="020B0604020202020204" pitchFamily="34" charset="0"/>
            </a:endParaRPr>
          </a:p>
        </p:txBody>
      </p:sp>
      <p:sp>
        <p:nvSpPr>
          <p:cNvPr id="36867" name="Rectangle 2"/>
          <p:cNvSpPr>
            <a:spLocks noGrp="1" noRot="1" noChangeAspect="1" noChangeArrowheads="1" noTextEdit="1"/>
          </p:cNvSpPr>
          <p:nvPr>
            <p:ph type="sldImg"/>
          </p:nvPr>
        </p:nvSpPr>
        <p:spPr/>
      </p:sp>
      <p:sp>
        <p:nvSpPr>
          <p:cNvPr id="36868" name="Rectangle 3"/>
          <p:cNvSpPr>
            <a:spLocks noGrp="1" noChangeArrowheads="1"/>
          </p:cNvSpPr>
          <p:nvPr>
            <p:ph type="body" idx="1"/>
          </p:nvPr>
        </p:nvSpPr>
        <p:spPr>
          <a:noFill/>
        </p:spPr>
        <p:txBody>
          <a:bodyPr/>
          <a:lstStyle/>
          <a:p>
            <a:r>
              <a:rPr lang="en-US" dirty="0">
                <a:latin typeface="Arial" panose="020B0604020202020204" pitchFamily="34" charset="0"/>
                <a:ea typeface="MS PGothic" panose="020B0600070205080204" pitchFamily="-110" charset="-128"/>
                <a:cs typeface="MS PGothic" panose="020B0600070205080204" pitchFamily="-110" charset="-128"/>
              </a:rPr>
              <a:t>SQL provides two commands for managing access rights, GRANT and REVOKE.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For different versions of SQL, the syntax is slightly different. In general terms, the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GRANT command has the following syntax: </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GRANT { privileges | role }</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[ON table]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TO { user | role | PUBLIC }</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[IDENTIFIED BY password]</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[WITH GRANT OPTION]</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This command can be used to grant one or more access rights or can be used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to assign a user to a role. For access rights, the command can optionally specify that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it applies only to a specified table. The TO clause specifies the user or role to which</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 rights are granted. A PUBLIC value indicates that any user has the specified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access rights. The optional IDENTIFIED BY clause specifies a password that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must be used to revoke the access rights of this GRANT command. The GRANT</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OPTION indicates that the grantee can grant this access right to other users, with or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without the grant option.</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As a simple example, consider the following statement.</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GRANT SELECT ON ANY TABLE TO </a:t>
            </a:r>
            <a:r>
              <a:rPr lang="en-US" dirty="0" err="1">
                <a:latin typeface="Arial" panose="020B0604020202020204" pitchFamily="34" charset="0"/>
                <a:ea typeface="MS PGothic" panose="020B0600070205080204" pitchFamily="-110" charset="-128"/>
                <a:cs typeface="MS PGothic" panose="020B0600070205080204" pitchFamily="-110" charset="-128"/>
              </a:rPr>
              <a:t>ricflair</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This statement enables user </a:t>
            </a:r>
            <a:r>
              <a:rPr lang="en-US" dirty="0" err="1">
                <a:latin typeface="Arial" panose="020B0604020202020204" pitchFamily="34" charset="0"/>
                <a:ea typeface="MS PGothic" panose="020B0600070205080204" pitchFamily="-110" charset="-128"/>
                <a:cs typeface="MS PGothic" panose="020B0600070205080204" pitchFamily="-110" charset="-128"/>
              </a:rPr>
              <a:t>ricflair</a:t>
            </a:r>
            <a:r>
              <a:rPr lang="en-US" dirty="0">
                <a:latin typeface="Arial" panose="020B0604020202020204" pitchFamily="34" charset="0"/>
                <a:ea typeface="MS PGothic" panose="020B0600070205080204" pitchFamily="-110" charset="-128"/>
                <a:cs typeface="MS PGothic" panose="020B0600070205080204" pitchFamily="-110" charset="-128"/>
              </a:rPr>
              <a:t> to query any table in the database.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Different implementations of SQL provide different ranges of access rights.</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The following is a typical list:</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 Select: Grantee may read entire database; individual tables; or specific</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columns in a table.</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 Insert: Grantee may insert rows in a table; or insert rows with values for specific</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columns in a table.</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 Update: Semantics is similar to INSERT.</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 Delete: Grantee may delete rows from a table.</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 References: Grantee is allowed to define foreign keys in another table that</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refer to the specified columns.</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The REVOKE command has the following syntax:</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REVOKE { privileges | role }</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[ON table]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FROM { user | role | PUBLIC }</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Thus, the following statement revokes the access rights of the preceding example: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REVOKE SELECT ON ANY TABLE FROM </a:t>
            </a:r>
            <a:r>
              <a:rPr lang="en-US" dirty="0" err="1">
                <a:latin typeface="Arial" panose="020B0604020202020204" pitchFamily="34" charset="0"/>
                <a:ea typeface="MS PGothic" panose="020B0600070205080204" pitchFamily="-110" charset="-128"/>
                <a:cs typeface="MS PGothic" panose="020B0600070205080204" pitchFamily="-110" charset="-128"/>
              </a:rPr>
              <a:t>ricflair</a:t>
            </a:r>
            <a:endParaRPr lang="en-US"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B65EA6F3-B750-4B4B-BEC3-76BE26787FE0}" type="slidenum">
              <a:rPr lang="en-AU">
                <a:latin typeface="Arial" panose="020B0604020202020204" pitchFamily="34" charset="0"/>
              </a:rPr>
            </a:fld>
            <a:endParaRPr lang="en-AU">
              <a:latin typeface="Arial" panose="020B0604020202020204" pitchFamily="34" charset="0"/>
            </a:endParaRPr>
          </a:p>
        </p:txBody>
      </p:sp>
      <p:sp>
        <p:nvSpPr>
          <p:cNvPr id="38915" name="Rectangle 2"/>
          <p:cNvSpPr>
            <a:spLocks noGrp="1" noRot="1" noChangeAspect="1" noChangeArrowheads="1" noTextEdit="1"/>
          </p:cNvSpPr>
          <p:nvPr>
            <p:ph type="sldImg"/>
          </p:nvPr>
        </p:nvSpPr>
        <p:spPr/>
      </p:sp>
      <p:sp>
        <p:nvSpPr>
          <p:cNvPr id="38916" name="Rectangle 3"/>
          <p:cNvSpPr>
            <a:spLocks noGrp="1" noChangeArrowheads="1"/>
          </p:cNvSpPr>
          <p:nvPr>
            <p:ph type="body" idx="1"/>
          </p:nvPr>
        </p:nvSpPr>
        <p:spPr>
          <a:noFill/>
        </p:spPr>
        <p:txBody>
          <a:bodyPr/>
          <a:lstStyle/>
          <a:p>
            <a:r>
              <a:rPr lang="en-US" dirty="0">
                <a:latin typeface="Arial" panose="020B0604020202020204" pitchFamily="34" charset="0"/>
                <a:ea typeface="MS PGothic" panose="020B0600070205080204" pitchFamily="-110" charset="-128"/>
                <a:cs typeface="MS PGothic" panose="020B0600070205080204" pitchFamily="-110" charset="-128"/>
              </a:rPr>
              <a:t>The grant option enables an access right to cascade through a number of </a:t>
            </a:r>
            <a:r>
              <a:rPr lang="en-US" dirty="0" err="1">
                <a:latin typeface="Arial" panose="020B0604020202020204" pitchFamily="34" charset="0"/>
                <a:ea typeface="MS PGothic" panose="020B0600070205080204" pitchFamily="-110" charset="-128"/>
                <a:cs typeface="MS PGothic" panose="020B0600070205080204" pitchFamily="-110" charset="-128"/>
              </a:rPr>
              <a:t>users.We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consider a specific access right and illustrate the cascade </a:t>
            </a:r>
            <a:r>
              <a:rPr lang="en-US" dirty="0" err="1">
                <a:latin typeface="Arial" panose="020B0604020202020204" pitchFamily="34" charset="0"/>
                <a:ea typeface="MS PGothic" panose="020B0600070205080204" pitchFamily="-110" charset="-128"/>
                <a:cs typeface="MS PGothic" panose="020B0600070205080204" pitchFamily="-110" charset="-128"/>
              </a:rPr>
              <a:t>phenomenonin</a:t>
            </a:r>
            <a:r>
              <a:rPr lang="en-US" dirty="0">
                <a:latin typeface="Arial" panose="020B0604020202020204" pitchFamily="34" charset="0"/>
                <a:ea typeface="MS PGothic" panose="020B0600070205080204" pitchFamily="-110" charset="-128"/>
                <a:cs typeface="MS PGothic" panose="020B0600070205080204" pitchFamily="-110" charset="-128"/>
              </a:rPr>
              <a:t> Figure 5.6 .</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The figure indicates that Ann grants the access right to Bob at time </a:t>
            </a:r>
            <a:r>
              <a:rPr lang="en-US" i="1" dirty="0">
                <a:latin typeface="Arial" panose="020B0604020202020204" pitchFamily="34" charset="0"/>
                <a:ea typeface="MS PGothic" panose="020B0600070205080204" pitchFamily="-110" charset="-128"/>
                <a:cs typeface="MS PGothic" panose="020B0600070205080204" pitchFamily="-110" charset="-128"/>
              </a:rPr>
              <a:t>t =</a:t>
            </a:r>
            <a:r>
              <a:rPr lang="en-US" i="1" baseline="0" dirty="0">
                <a:latin typeface="Arial" panose="020B0604020202020204" pitchFamily="34" charset="0"/>
                <a:ea typeface="MS PGothic" panose="020B0600070205080204" pitchFamily="-110" charset="-128"/>
                <a:cs typeface="MS PGothic" panose="020B0600070205080204" pitchFamily="-110" charset="-128"/>
              </a:rPr>
              <a:t> </a:t>
            </a:r>
            <a:r>
              <a:rPr lang="en-US" i="1" dirty="0">
                <a:latin typeface="Arial" panose="020B0604020202020204" pitchFamily="34" charset="0"/>
                <a:ea typeface="MS PGothic" panose="020B0600070205080204" pitchFamily="-110" charset="-128"/>
                <a:cs typeface="MS PGothic" panose="020B0600070205080204" pitchFamily="-110" charset="-128"/>
              </a:rPr>
              <a:t>10 and to</a:t>
            </a:r>
            <a:endParaRPr lang="en-US" i="1"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Chris at time </a:t>
            </a:r>
            <a:r>
              <a:rPr lang="en-US" i="1" dirty="0">
                <a:latin typeface="Arial" panose="020B0604020202020204" pitchFamily="34" charset="0"/>
                <a:ea typeface="MS PGothic" panose="020B0600070205080204" pitchFamily="-110" charset="-128"/>
                <a:cs typeface="MS PGothic" panose="020B0600070205080204" pitchFamily="-110" charset="-128"/>
              </a:rPr>
              <a:t>t =</a:t>
            </a:r>
            <a:r>
              <a:rPr lang="en-US" i="1" baseline="0" dirty="0">
                <a:latin typeface="Arial" panose="020B0604020202020204" pitchFamily="34" charset="0"/>
                <a:ea typeface="MS PGothic" panose="020B0600070205080204" pitchFamily="-110" charset="-128"/>
                <a:cs typeface="MS PGothic" panose="020B0600070205080204" pitchFamily="-110" charset="-128"/>
              </a:rPr>
              <a:t> </a:t>
            </a:r>
            <a:r>
              <a:rPr lang="en-US" i="1" dirty="0">
                <a:latin typeface="Arial" panose="020B0604020202020204" pitchFamily="34" charset="0"/>
                <a:ea typeface="MS PGothic" panose="020B0600070205080204" pitchFamily="-110" charset="-128"/>
                <a:cs typeface="MS PGothic" panose="020B0600070205080204" pitchFamily="-110" charset="-128"/>
              </a:rPr>
              <a:t>20. </a:t>
            </a:r>
            <a:r>
              <a:rPr lang="en-US" i="0" dirty="0">
                <a:latin typeface="Arial" panose="020B0604020202020204" pitchFamily="34" charset="0"/>
                <a:ea typeface="MS PGothic" panose="020B0600070205080204" pitchFamily="-110" charset="-128"/>
                <a:cs typeface="MS PGothic" panose="020B0600070205080204" pitchFamily="-110" charset="-128"/>
              </a:rPr>
              <a:t>Assume that the grant option is always used. Thus, Bob is able</a:t>
            </a:r>
            <a:endParaRPr lang="en-US" i="0"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to grant the access right to David at </a:t>
            </a:r>
            <a:r>
              <a:rPr lang="en-US" i="1" dirty="0">
                <a:latin typeface="Arial" panose="020B0604020202020204" pitchFamily="34" charset="0"/>
                <a:ea typeface="MS PGothic" panose="020B0600070205080204" pitchFamily="-110" charset="-128"/>
                <a:cs typeface="MS PGothic" panose="020B0600070205080204" pitchFamily="-110" charset="-128"/>
              </a:rPr>
              <a:t>t =</a:t>
            </a:r>
            <a:r>
              <a:rPr lang="en-US" i="1" baseline="0" dirty="0">
                <a:latin typeface="Arial" panose="020B0604020202020204" pitchFamily="34" charset="0"/>
                <a:ea typeface="MS PGothic" panose="020B0600070205080204" pitchFamily="-110" charset="-128"/>
                <a:cs typeface="MS PGothic" panose="020B0600070205080204" pitchFamily="-110" charset="-128"/>
              </a:rPr>
              <a:t> </a:t>
            </a:r>
            <a:r>
              <a:rPr lang="en-US" i="1" dirty="0">
                <a:latin typeface="Arial" panose="020B0604020202020204" pitchFamily="34" charset="0"/>
                <a:ea typeface="MS PGothic" panose="020B0600070205080204" pitchFamily="-110" charset="-128"/>
                <a:cs typeface="MS PGothic" panose="020B0600070205080204" pitchFamily="-110" charset="-128"/>
              </a:rPr>
              <a:t>30. </a:t>
            </a:r>
            <a:r>
              <a:rPr lang="en-US" i="0" dirty="0">
                <a:latin typeface="Arial" panose="020B0604020202020204" pitchFamily="34" charset="0"/>
                <a:ea typeface="MS PGothic" panose="020B0600070205080204" pitchFamily="-110" charset="-128"/>
                <a:cs typeface="MS PGothic" panose="020B0600070205080204" pitchFamily="-110" charset="-128"/>
              </a:rPr>
              <a:t>Chris redundantly grants the access right</a:t>
            </a:r>
            <a:endParaRPr lang="en-US" i="0"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to David at </a:t>
            </a:r>
            <a:r>
              <a:rPr lang="en-US" i="1" dirty="0">
                <a:latin typeface="Arial" panose="020B0604020202020204" pitchFamily="34" charset="0"/>
                <a:ea typeface="MS PGothic" panose="020B0600070205080204" pitchFamily="-110" charset="-128"/>
                <a:cs typeface="MS PGothic" panose="020B0600070205080204" pitchFamily="-110" charset="-128"/>
              </a:rPr>
              <a:t>t =</a:t>
            </a:r>
            <a:r>
              <a:rPr lang="en-US" i="1" baseline="0" dirty="0">
                <a:latin typeface="Arial" panose="020B0604020202020204" pitchFamily="34" charset="0"/>
                <a:ea typeface="MS PGothic" panose="020B0600070205080204" pitchFamily="-110" charset="-128"/>
                <a:cs typeface="MS PGothic" panose="020B0600070205080204" pitchFamily="-110" charset="-128"/>
              </a:rPr>
              <a:t> </a:t>
            </a:r>
            <a:r>
              <a:rPr lang="en-US" i="1" dirty="0">
                <a:latin typeface="Arial" panose="020B0604020202020204" pitchFamily="34" charset="0"/>
                <a:ea typeface="MS PGothic" panose="020B0600070205080204" pitchFamily="-110" charset="-128"/>
                <a:cs typeface="MS PGothic" panose="020B0600070205080204" pitchFamily="-110" charset="-128"/>
              </a:rPr>
              <a:t>50. </a:t>
            </a:r>
            <a:r>
              <a:rPr lang="en-US" i="0" dirty="0">
                <a:latin typeface="Arial" panose="020B0604020202020204" pitchFamily="34" charset="0"/>
                <a:ea typeface="MS PGothic" panose="020B0600070205080204" pitchFamily="-110" charset="-128"/>
                <a:cs typeface="MS PGothic" panose="020B0600070205080204" pitchFamily="-110" charset="-128"/>
              </a:rPr>
              <a:t>Meanwhile, David grants the right to Ellen, who in turn grants it</a:t>
            </a:r>
            <a:endParaRPr lang="en-US" i="0"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to Jim; and subsequently David grants the right to Frank.</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Just as the granting of privileges cascades from one user to another using</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the grant option, the revocation of privileges also cascaded. Thus, if Ann</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revokes the access right to Bob and Chris, then the access right is also revoked</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to David, Ellen, Jim, and Frank. A complication arises when a user receives the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same access right multiple times, as happens in the case of David. Suppose that</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Bob revokes the privilege from David. David still has the access right because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it was granted by Chris at </a:t>
            </a:r>
            <a:r>
              <a:rPr lang="en-US" i="1" dirty="0">
                <a:latin typeface="Arial" panose="020B0604020202020204" pitchFamily="34" charset="0"/>
                <a:ea typeface="MS PGothic" panose="020B0600070205080204" pitchFamily="-110" charset="-128"/>
                <a:cs typeface="MS PGothic" panose="020B0600070205080204" pitchFamily="-110" charset="-128"/>
              </a:rPr>
              <a:t>t = 50. </a:t>
            </a:r>
            <a:r>
              <a:rPr lang="en-US" i="0" dirty="0">
                <a:latin typeface="Arial" panose="020B0604020202020204" pitchFamily="34" charset="0"/>
                <a:ea typeface="MS PGothic" panose="020B0600070205080204" pitchFamily="-110" charset="-128"/>
                <a:cs typeface="MS PGothic" panose="020B0600070205080204" pitchFamily="-110" charset="-128"/>
              </a:rPr>
              <a:t>However, David granted the access right to</a:t>
            </a:r>
            <a:endParaRPr lang="en-US" i="0"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Ellen after receiving the right, with grant option, from Bob but prior to receiving</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it from Chris. Most implementations dictate that in this circumstance, the access</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right to Ellen and therefore Jim is revoked when Bob revokes the access right</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to David. This is because at </a:t>
            </a:r>
            <a:r>
              <a:rPr lang="en-US" i="1" dirty="0">
                <a:latin typeface="Arial" panose="020B0604020202020204" pitchFamily="34" charset="0"/>
                <a:ea typeface="MS PGothic" panose="020B0600070205080204" pitchFamily="-110" charset="-128"/>
                <a:cs typeface="MS PGothic" panose="020B0600070205080204" pitchFamily="-110" charset="-128"/>
              </a:rPr>
              <a:t>t =</a:t>
            </a:r>
            <a:r>
              <a:rPr lang="en-US" i="1" baseline="0" dirty="0">
                <a:latin typeface="Arial" panose="020B0604020202020204" pitchFamily="34" charset="0"/>
                <a:ea typeface="MS PGothic" panose="020B0600070205080204" pitchFamily="-110" charset="-128"/>
                <a:cs typeface="MS PGothic" panose="020B0600070205080204" pitchFamily="-110" charset="-128"/>
              </a:rPr>
              <a:t> </a:t>
            </a:r>
            <a:r>
              <a:rPr lang="en-US" i="1" dirty="0">
                <a:latin typeface="Arial" panose="020B0604020202020204" pitchFamily="34" charset="0"/>
                <a:ea typeface="MS PGothic" panose="020B0600070205080204" pitchFamily="-110" charset="-128"/>
                <a:cs typeface="MS PGothic" panose="020B0600070205080204" pitchFamily="-110" charset="-128"/>
              </a:rPr>
              <a:t>40, </a:t>
            </a:r>
            <a:r>
              <a:rPr lang="en-US" i="0" dirty="0">
                <a:latin typeface="Arial" panose="020B0604020202020204" pitchFamily="34" charset="0"/>
                <a:ea typeface="MS PGothic" panose="020B0600070205080204" pitchFamily="-110" charset="-128"/>
                <a:cs typeface="MS PGothic" panose="020B0600070205080204" pitchFamily="-110" charset="-128"/>
              </a:rPr>
              <a:t>when David granted the access right to</a:t>
            </a:r>
            <a:endParaRPr lang="en-US" i="0"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Ellen, David only had the grant option to do this from Bob. When Bob revokes</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the right, this causes all subsequent cascaded grants that are traceable solely</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to Bob via David to be revoked. Because David granted the access right</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to Frank after David was granted the access right with grant option from Chris,</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the access right to Frank remains. These effects are shown in the lower portion of</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Figure 5.6 .</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To generalize, the convention followed by most implementations is as follows.</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When user A revokes an access right, any cascaded access right is also revoked,</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unless that access right would exist even if the original grant from A had never</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occurred. This convention was first proposed in [GRIF76].</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12BA7207-1D25-9B41-87F2-0214F803B675}" type="slidenum">
              <a:rPr lang="en-AU">
                <a:latin typeface="Arial" panose="020B0604020202020204" pitchFamily="34" charset="0"/>
              </a:rPr>
            </a:fld>
            <a:endParaRPr lang="en-AU">
              <a:latin typeface="Arial" panose="020B0604020202020204" pitchFamily="34" charset="0"/>
            </a:endParaRPr>
          </a:p>
        </p:txBody>
      </p:sp>
      <p:sp>
        <p:nvSpPr>
          <p:cNvPr id="40963" name="Rectangle 2"/>
          <p:cNvSpPr>
            <a:spLocks noGrp="1" noRot="1" noChangeAspect="1" noChangeArrowheads="1" noTextEdit="1"/>
          </p:cNvSpPr>
          <p:nvPr>
            <p:ph type="sldImg"/>
          </p:nvPr>
        </p:nvSpPr>
        <p:spPr/>
      </p:sp>
      <p:sp>
        <p:nvSpPr>
          <p:cNvPr id="40964" name="Rectangle 3"/>
          <p:cNvSpPr>
            <a:spLocks noGrp="1" noChangeArrowheads="1"/>
          </p:cNvSpPr>
          <p:nvPr>
            <p:ph type="body" idx="1"/>
          </p:nvPr>
        </p:nvSpPr>
        <p:spPr>
          <a:noFill/>
        </p:spPr>
        <p:txBody>
          <a:bodyPr/>
          <a:lstStyle/>
          <a:p>
            <a:r>
              <a:rPr lang="en-US" b="0" dirty="0">
                <a:latin typeface="Arial" panose="020B0604020202020204" pitchFamily="34" charset="0"/>
                <a:ea typeface="MS PGothic" panose="020B0600070205080204" pitchFamily="-110" charset="-128"/>
                <a:cs typeface="MS PGothic" panose="020B0600070205080204" pitchFamily="-110" charset="-128"/>
              </a:rPr>
              <a:t>A role-based access control (RBAC) scheme is a natural fit for database access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control. Unlike a file system associated with a single or a few applications, a</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database system often supports dozens of applications. In such an environment,</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an individual user may use a variety of applications to perform a variety of tasks,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each of which requires its own set of privileges. It would be poor administrative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practice to simply grant users all of the access rights they require for all the tasks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they perform. RBAC provides a means of easing the administrative burden and</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improving security.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In a discretionary access control environment, we can classify database users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in three broad categories: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 </a:t>
            </a:r>
            <a:r>
              <a:rPr lang="en-US" b="1" dirty="0">
                <a:latin typeface="Arial" panose="020B0604020202020204" pitchFamily="34" charset="0"/>
                <a:ea typeface="MS PGothic" panose="020B0600070205080204" pitchFamily="-110" charset="-128"/>
                <a:cs typeface="MS PGothic" panose="020B0600070205080204" pitchFamily="-110" charset="-128"/>
              </a:rPr>
              <a:t>Application owner</a:t>
            </a:r>
            <a:r>
              <a:rPr lang="en-US" b="0" dirty="0">
                <a:latin typeface="Arial" panose="020B0604020202020204" pitchFamily="34" charset="0"/>
                <a:ea typeface="MS PGothic" panose="020B0600070205080204" pitchFamily="-110" charset="-128"/>
                <a:cs typeface="MS PGothic" panose="020B0600070205080204" pitchFamily="-110" charset="-128"/>
              </a:rPr>
              <a:t>: An end user who owns database objects (tables, columns,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rows) as part of an application. That is, the database objects are generated by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the application or are prepared for use by the application.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1" dirty="0">
                <a:latin typeface="Arial" panose="020B0604020202020204" pitchFamily="34" charset="0"/>
                <a:ea typeface="MS PGothic" panose="020B0600070205080204" pitchFamily="-110" charset="-128"/>
                <a:cs typeface="MS PGothic" panose="020B0600070205080204" pitchFamily="-110" charset="-128"/>
              </a:rPr>
              <a:t>End user other than application owner</a:t>
            </a:r>
            <a:r>
              <a:rPr lang="en-US" b="0" dirty="0">
                <a:latin typeface="Arial" panose="020B0604020202020204" pitchFamily="34" charset="0"/>
                <a:ea typeface="MS PGothic" panose="020B0600070205080204" pitchFamily="-110" charset="-128"/>
                <a:cs typeface="MS PGothic" panose="020B0600070205080204" pitchFamily="-110" charset="-128"/>
              </a:rPr>
              <a:t>: An end user who operates on database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objects via a particular application but does not own any of the database objects.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 </a:t>
            </a:r>
            <a:r>
              <a:rPr lang="en-US" b="1" dirty="0">
                <a:latin typeface="Arial" panose="020B0604020202020204" pitchFamily="34" charset="0"/>
                <a:ea typeface="MS PGothic" panose="020B0600070205080204" pitchFamily="-110" charset="-128"/>
                <a:cs typeface="MS PGothic" panose="020B0600070205080204" pitchFamily="-110" charset="-128"/>
              </a:rPr>
              <a:t>Administrator: </a:t>
            </a:r>
            <a:r>
              <a:rPr lang="en-US" b="0" dirty="0">
                <a:latin typeface="Arial" panose="020B0604020202020204" pitchFamily="34" charset="0"/>
                <a:ea typeface="MS PGothic" panose="020B0600070205080204" pitchFamily="-110" charset="-128"/>
                <a:cs typeface="MS PGothic" panose="020B0600070205080204" pitchFamily="-110" charset="-128"/>
              </a:rPr>
              <a:t>User who has administrative responsibility for part or all of the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database.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We can make some general statements about RBAC concerning these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three types of users. An application has associated with it a number of tasks,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with each task requiring specific access rights to portions of the database.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For each task, one or more roles can be defined that specify the needed access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rights. The application owner may assign roles to end users. Administrators are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responsible for more sensitive or general roles, including those having to do</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with managing physical and logical database components, such as data files,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users, and security mechanisms. The system needs to be set up to give certain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administrators certain privileges. Administrators in turn can assign users to</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administrative-related roles.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 database RBAC facility needs to provide the following capabilities: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 Create and delete roles.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 Define permissions for a role.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 Assign and cancel assignment of users to roles.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pPr>
              <a:defRPr/>
            </a:pPr>
            <a:r>
              <a:rPr lang="en-US" dirty="0"/>
              <a:t>A good example of the use of roles in database security is the RBAC</a:t>
            </a:r>
            <a:endParaRPr lang="en-US" dirty="0"/>
          </a:p>
          <a:p>
            <a:pPr>
              <a:defRPr/>
            </a:pPr>
            <a:r>
              <a:rPr lang="en-US" dirty="0"/>
              <a:t>facility provided by Microsoft SQL Server. SQL Server supports three types of</a:t>
            </a:r>
            <a:endParaRPr lang="en-US" dirty="0"/>
          </a:p>
          <a:p>
            <a:pPr>
              <a:defRPr/>
            </a:pPr>
            <a:r>
              <a:rPr lang="en-US" dirty="0"/>
              <a:t>roles: server roles, database roles, and user-defined roles. The first two types</a:t>
            </a:r>
            <a:endParaRPr lang="en-US" dirty="0"/>
          </a:p>
          <a:p>
            <a:pPr>
              <a:defRPr/>
            </a:pPr>
            <a:r>
              <a:rPr lang="en-US" dirty="0"/>
              <a:t>of roles are referred to as fixed roles ( Table 5.2 ); these are preconfigured for a</a:t>
            </a:r>
            <a:endParaRPr lang="en-US" dirty="0"/>
          </a:p>
          <a:p>
            <a:pPr>
              <a:defRPr/>
            </a:pPr>
            <a:r>
              <a:rPr lang="en-US" dirty="0"/>
              <a:t>system with specific access rights. The administrator or user cannot add, delete,</a:t>
            </a:r>
            <a:endParaRPr lang="en-US" dirty="0"/>
          </a:p>
          <a:p>
            <a:pPr>
              <a:defRPr/>
            </a:pPr>
            <a:r>
              <a:rPr lang="en-US" dirty="0"/>
              <a:t>or modify fixed roles; it is only possible to add and remove users as members of</a:t>
            </a:r>
            <a:endParaRPr lang="en-US" dirty="0"/>
          </a:p>
          <a:p>
            <a:pPr>
              <a:defRPr/>
            </a:pPr>
            <a:r>
              <a:rPr lang="en-US" dirty="0"/>
              <a:t>a fixed role.</a:t>
            </a:r>
            <a:endParaRPr lang="en-US" dirty="0"/>
          </a:p>
          <a:p>
            <a:pPr>
              <a:defRPr/>
            </a:pPr>
            <a:endParaRPr lang="en-US" b="1" dirty="0"/>
          </a:p>
          <a:p>
            <a:pPr>
              <a:defRPr/>
            </a:pPr>
            <a:r>
              <a:rPr lang="en-US" b="1" dirty="0"/>
              <a:t>Fixed server roles </a:t>
            </a:r>
            <a:r>
              <a:rPr lang="en-US" b="0" dirty="0"/>
              <a:t>are defined at the server level and exist independently</a:t>
            </a:r>
            <a:endParaRPr lang="en-US" b="0" dirty="0"/>
          </a:p>
          <a:p>
            <a:pPr>
              <a:defRPr/>
            </a:pPr>
            <a:r>
              <a:rPr lang="en-US" dirty="0"/>
              <a:t>of any user database. They are designed to ease the administrative task.</a:t>
            </a:r>
            <a:endParaRPr lang="en-US" dirty="0"/>
          </a:p>
          <a:p>
            <a:pPr>
              <a:defRPr/>
            </a:pPr>
            <a:r>
              <a:rPr lang="en-US" dirty="0"/>
              <a:t>These roles have different permissions and are intended to provide the ability</a:t>
            </a:r>
            <a:endParaRPr lang="en-US" dirty="0"/>
          </a:p>
          <a:p>
            <a:pPr>
              <a:defRPr/>
            </a:pPr>
            <a:r>
              <a:rPr lang="en-US" dirty="0"/>
              <a:t>to spread the administrative responsibilities without having to give out complete</a:t>
            </a:r>
            <a:endParaRPr lang="en-US" dirty="0"/>
          </a:p>
          <a:p>
            <a:pPr>
              <a:defRPr/>
            </a:pPr>
            <a:r>
              <a:rPr lang="en-US" dirty="0"/>
              <a:t>control. Database administrators can use these fixed server roles to assign</a:t>
            </a:r>
            <a:endParaRPr lang="en-US" dirty="0"/>
          </a:p>
          <a:p>
            <a:pPr>
              <a:defRPr/>
            </a:pPr>
            <a:r>
              <a:rPr lang="en-US" dirty="0"/>
              <a:t>different administrative tasks to personnel and give them only the rights they</a:t>
            </a:r>
            <a:endParaRPr lang="en-US" dirty="0"/>
          </a:p>
          <a:p>
            <a:pPr>
              <a:defRPr/>
            </a:pPr>
            <a:r>
              <a:rPr lang="en-US" dirty="0"/>
              <a:t>absolutely need.</a:t>
            </a:r>
            <a:endParaRPr lang="en-US" dirty="0"/>
          </a:p>
          <a:p>
            <a:pPr>
              <a:defRPr/>
            </a:pPr>
            <a:endParaRPr lang="en-US" b="1" dirty="0"/>
          </a:p>
          <a:p>
            <a:pPr>
              <a:defRPr/>
            </a:pPr>
            <a:r>
              <a:rPr lang="en-US" b="1" dirty="0"/>
              <a:t>Fixed database roles </a:t>
            </a:r>
            <a:r>
              <a:rPr lang="en-US" b="0" dirty="0"/>
              <a:t>operate at the level of an individual database. As with</a:t>
            </a:r>
            <a:endParaRPr lang="en-US" b="0" dirty="0"/>
          </a:p>
          <a:p>
            <a:pPr>
              <a:defRPr/>
            </a:pPr>
            <a:r>
              <a:rPr lang="en-US" dirty="0"/>
              <a:t>fixed server roles, some of the fixed database roles, such as </a:t>
            </a:r>
            <a:r>
              <a:rPr lang="en-US" dirty="0" err="1"/>
              <a:t>db_accessadmin</a:t>
            </a:r>
            <a:r>
              <a:rPr lang="en-US" dirty="0"/>
              <a:t> and</a:t>
            </a:r>
            <a:endParaRPr lang="en-US" dirty="0"/>
          </a:p>
          <a:p>
            <a:pPr>
              <a:defRPr/>
            </a:pPr>
            <a:r>
              <a:rPr lang="en-US" dirty="0" err="1"/>
              <a:t>db_securityadmin</a:t>
            </a:r>
            <a:r>
              <a:rPr lang="en-US" dirty="0"/>
              <a:t>, are designed to assist a DBA with delegating administrative</a:t>
            </a:r>
            <a:endParaRPr lang="en-US" dirty="0"/>
          </a:p>
          <a:p>
            <a:pPr>
              <a:defRPr/>
            </a:pPr>
            <a:r>
              <a:rPr lang="en-US" dirty="0"/>
              <a:t>responsibilities. Others, such as </a:t>
            </a:r>
            <a:r>
              <a:rPr lang="en-US" dirty="0" err="1"/>
              <a:t>db_datareader</a:t>
            </a:r>
            <a:r>
              <a:rPr lang="en-US" dirty="0"/>
              <a:t> and </a:t>
            </a:r>
            <a:r>
              <a:rPr lang="en-US" dirty="0" err="1"/>
              <a:t>db_datawriter</a:t>
            </a:r>
            <a:r>
              <a:rPr lang="en-US" dirty="0"/>
              <a:t>, are designed to</a:t>
            </a:r>
            <a:endParaRPr lang="en-US" dirty="0"/>
          </a:p>
          <a:p>
            <a:pPr>
              <a:defRPr/>
            </a:pPr>
            <a:r>
              <a:rPr lang="en-US" dirty="0"/>
              <a:t>provide blanket permissions for an end user.</a:t>
            </a:r>
            <a:endParaRPr lang="en-US" dirty="0"/>
          </a:p>
          <a:p>
            <a:pPr>
              <a:defRPr/>
            </a:pPr>
            <a:endParaRPr lang="en-US" dirty="0"/>
          </a:p>
          <a:p>
            <a:pPr>
              <a:defRPr/>
            </a:pPr>
            <a:r>
              <a:rPr lang="en-US" dirty="0"/>
              <a:t>SQL Server allows users to create roles. These </a:t>
            </a:r>
            <a:r>
              <a:rPr lang="en-US" b="1" dirty="0"/>
              <a:t>user-defined roles </a:t>
            </a:r>
            <a:r>
              <a:rPr lang="en-US" b="0" dirty="0"/>
              <a:t>can</a:t>
            </a:r>
            <a:endParaRPr lang="en-US" b="0" dirty="0"/>
          </a:p>
          <a:p>
            <a:pPr>
              <a:defRPr/>
            </a:pPr>
            <a:r>
              <a:rPr lang="en-US" dirty="0"/>
              <a:t>then be assigned access rights to portions of the database. A user with proper</a:t>
            </a:r>
            <a:endParaRPr lang="en-US" dirty="0"/>
          </a:p>
          <a:p>
            <a:pPr>
              <a:defRPr/>
            </a:pPr>
            <a:r>
              <a:rPr lang="en-US" dirty="0"/>
              <a:t>authorization (typically, a user assigned to the </a:t>
            </a:r>
            <a:r>
              <a:rPr lang="en-US" dirty="0" err="1"/>
              <a:t>db_securityadmin</a:t>
            </a:r>
            <a:r>
              <a:rPr lang="en-US" dirty="0"/>
              <a:t> role) may</a:t>
            </a:r>
            <a:endParaRPr lang="en-US" dirty="0"/>
          </a:p>
          <a:p>
            <a:pPr>
              <a:defRPr/>
            </a:pPr>
            <a:r>
              <a:rPr lang="en-US" dirty="0"/>
              <a:t>define a new role and associate access rights with the role. There are two</a:t>
            </a:r>
            <a:endParaRPr lang="en-US" dirty="0"/>
          </a:p>
          <a:p>
            <a:pPr>
              <a:defRPr/>
            </a:pPr>
            <a:r>
              <a:rPr lang="en-US" dirty="0"/>
              <a:t>types of user-defined roles: standard and application. For a standard role,</a:t>
            </a:r>
            <a:endParaRPr lang="en-US" dirty="0"/>
          </a:p>
          <a:p>
            <a:pPr>
              <a:defRPr/>
            </a:pPr>
            <a:r>
              <a:rPr lang="en-US" dirty="0"/>
              <a:t>an authorized user can assign other users to the role. An application role is</a:t>
            </a:r>
            <a:endParaRPr lang="en-US" dirty="0"/>
          </a:p>
          <a:p>
            <a:pPr>
              <a:defRPr/>
            </a:pPr>
            <a:r>
              <a:rPr lang="en-US" dirty="0"/>
              <a:t>associated with an application rather than with a group of users and requires</a:t>
            </a:r>
            <a:endParaRPr lang="en-US" dirty="0"/>
          </a:p>
          <a:p>
            <a:pPr>
              <a:defRPr/>
            </a:pPr>
            <a:r>
              <a:rPr lang="en-US" dirty="0"/>
              <a:t>a password. The role is activated when an application executes the appropriate</a:t>
            </a:r>
            <a:endParaRPr lang="en-US" dirty="0"/>
          </a:p>
          <a:p>
            <a:pPr>
              <a:defRPr/>
            </a:pPr>
            <a:r>
              <a:rPr lang="en-US" dirty="0"/>
              <a:t>code. A user who has access to the application can use the application role for</a:t>
            </a:r>
            <a:endParaRPr lang="en-US" dirty="0"/>
          </a:p>
          <a:p>
            <a:pPr>
              <a:defRPr/>
            </a:pPr>
            <a:r>
              <a:rPr lang="en-US" dirty="0"/>
              <a:t>database access. Often database applications enforce their own security based on</a:t>
            </a:r>
            <a:endParaRPr lang="en-US" dirty="0"/>
          </a:p>
          <a:p>
            <a:pPr>
              <a:defRPr/>
            </a:pPr>
            <a:r>
              <a:rPr lang="en-US" dirty="0"/>
              <a:t>the application logic. For example, you can use an application role with its own</a:t>
            </a:r>
            <a:endParaRPr lang="en-US" dirty="0"/>
          </a:p>
          <a:p>
            <a:pPr>
              <a:defRPr/>
            </a:pPr>
            <a:r>
              <a:rPr lang="en-US" dirty="0"/>
              <a:t>password to allow the particular user to obtain and modify any data only during</a:t>
            </a:r>
            <a:endParaRPr lang="en-US" dirty="0"/>
          </a:p>
          <a:p>
            <a:pPr>
              <a:defRPr/>
            </a:pPr>
            <a:r>
              <a:rPr lang="en-US" dirty="0"/>
              <a:t>specific hours. Thus, you can realize more complex security management within</a:t>
            </a:r>
            <a:endParaRPr lang="en-US" dirty="0"/>
          </a:p>
          <a:p>
            <a:pPr>
              <a:defRPr/>
            </a:pPr>
            <a:r>
              <a:rPr lang="en-US" dirty="0"/>
              <a:t>the application logic.</a:t>
            </a:r>
            <a:endParaRPr lang="en-US" dirty="0"/>
          </a:p>
        </p:txBody>
      </p:sp>
      <p:sp>
        <p:nvSpPr>
          <p:cNvPr id="43012" name="Slide Number Placeholder 3"/>
          <p:cNvSpPr>
            <a:spLocks noGrp="1"/>
          </p:cNvSpPr>
          <p:nvPr>
            <p:ph type="sldNum" sz="quarter" idx="5"/>
          </p:nvPr>
        </p:nvSpPr>
        <p:spPr>
          <a:noFill/>
        </p:spPr>
        <p:txBody>
          <a:bodyPr/>
          <a:lstStyle/>
          <a:p>
            <a:fld id="{943F6A40-889E-C54C-91D1-A7E20491FE7B}" type="slidenum">
              <a:rPr lang="en-AU" smtClean="0">
                <a:latin typeface="Arial" panose="020B0604020202020204" pitchFamily="34" charset="0"/>
              </a:rPr>
            </a:fld>
            <a:endParaRPr lang="en-AU">
              <a:latin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3205C64A-2167-0E48-9646-7AAF3D7FCD35}" type="slidenum">
              <a:rPr lang="en-AU">
                <a:latin typeface="Arial" panose="020B0604020202020204" pitchFamily="34" charset="0"/>
              </a:rPr>
            </a:fld>
            <a:endParaRPr lang="en-AU">
              <a:latin typeface="Arial" panose="020B0604020202020204" pitchFamily="34" charset="0"/>
            </a:endParaRPr>
          </a:p>
        </p:txBody>
      </p:sp>
      <p:sp>
        <p:nvSpPr>
          <p:cNvPr id="45059" name="Rectangle 2"/>
          <p:cNvSpPr>
            <a:spLocks noGrp="1" noRot="1" noChangeAspect="1" noChangeArrowheads="1" noTextEdit="1"/>
          </p:cNvSpPr>
          <p:nvPr>
            <p:ph type="sldImg"/>
          </p:nvPr>
        </p:nvSpPr>
        <p:spPr/>
      </p:sp>
      <p:sp>
        <p:nvSpPr>
          <p:cNvPr id="45060" name="Rectangle 3"/>
          <p:cNvSpPr>
            <a:spLocks noGrp="1" noChangeArrowheads="1"/>
          </p:cNvSpPr>
          <p:nvPr>
            <p:ph type="body" idx="1"/>
          </p:nvPr>
        </p:nvSpPr>
        <p:spPr>
          <a:noFill/>
        </p:spPr>
        <p:txBody>
          <a:bodyPr/>
          <a:lstStyle/>
          <a:p>
            <a:r>
              <a:rPr lang="en-US" dirty="0">
                <a:latin typeface="Arial" panose="020B0604020202020204" pitchFamily="34" charset="0"/>
                <a:ea typeface="MS PGothic" panose="020B0600070205080204" pitchFamily="-110" charset="-128"/>
                <a:cs typeface="MS PGothic" panose="020B0600070205080204" pitchFamily="-110" charset="-128"/>
              </a:rPr>
              <a:t>Inference, as it relates to database security, is the process of performing authorized</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queries and deducing unauthorized information from the legitimate responses</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received. The inference problem arises when the combination of a number of</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data items is more sensitive than the individual items, or when a combination of</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data items can be used to infer data of a higher sensitivity. Figure 5.7 illustrates</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the process. The attacker may make use of </a:t>
            </a:r>
            <a:r>
              <a:rPr lang="en-US" dirty="0" err="1">
                <a:latin typeface="Arial" panose="020B0604020202020204" pitchFamily="34" charset="0"/>
                <a:ea typeface="MS PGothic" panose="020B0600070205080204" pitchFamily="-110" charset="-128"/>
                <a:cs typeface="MS PGothic" panose="020B0600070205080204" pitchFamily="-110" charset="-128"/>
              </a:rPr>
              <a:t>nonsensitive</a:t>
            </a:r>
            <a:r>
              <a:rPr lang="en-US" dirty="0">
                <a:latin typeface="Arial" panose="020B0604020202020204" pitchFamily="34" charset="0"/>
                <a:ea typeface="MS PGothic" panose="020B0600070205080204" pitchFamily="-110" charset="-128"/>
                <a:cs typeface="MS PGothic" panose="020B0600070205080204" pitchFamily="-110" charset="-128"/>
              </a:rPr>
              <a:t> data as well as metadata.</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Metadata refers to knowledge about correlations or dependencies among data</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items that can be used to deduce information not otherwise available to a</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particular user. The information transfer path by which unauthorized data is</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obtained is referred to as an </a:t>
            </a:r>
            <a:r>
              <a:rPr lang="en-US" b="1" dirty="0">
                <a:latin typeface="Arial" panose="020B0604020202020204" pitchFamily="34" charset="0"/>
                <a:ea typeface="MS PGothic" panose="020B0600070205080204" pitchFamily="-110" charset="-128"/>
                <a:cs typeface="MS PGothic" panose="020B0600070205080204" pitchFamily="-110" charset="-128"/>
              </a:rPr>
              <a:t>inference channel .</a:t>
            </a:r>
            <a:endParaRPr lang="en-US"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97F0CFB9-E128-4B40-BB91-6403C7E178AB}" type="slidenum">
              <a:rPr lang="en-AU">
                <a:latin typeface="Arial" panose="020B0604020202020204" pitchFamily="34" charset="0"/>
              </a:rPr>
            </a:fld>
            <a:endParaRPr lang="en-AU">
              <a:latin typeface="Arial" panose="020B0604020202020204" pitchFamily="34" charset="0"/>
            </a:endParaRPr>
          </a:p>
        </p:txBody>
      </p:sp>
      <p:sp>
        <p:nvSpPr>
          <p:cNvPr id="47107" name="Rectangle 2"/>
          <p:cNvSpPr>
            <a:spLocks noGrp="1" noRot="1" noChangeAspect="1" noChangeArrowheads="1" noTextEdit="1"/>
          </p:cNvSpPr>
          <p:nvPr>
            <p:ph type="sldImg"/>
          </p:nvPr>
        </p:nvSpPr>
        <p:spPr/>
      </p:sp>
      <p:sp>
        <p:nvSpPr>
          <p:cNvPr id="47108" name="Rectangle 3"/>
          <p:cNvSpPr>
            <a:spLocks noGrp="1" noChangeArrowheads="1"/>
          </p:cNvSpPr>
          <p:nvPr>
            <p:ph type="body" idx="1"/>
          </p:nvPr>
        </p:nvSpPr>
        <p:spPr>
          <a:noFill/>
        </p:spPr>
        <p:txBody>
          <a:bodyPr/>
          <a:lstStyle/>
          <a:p>
            <a:r>
              <a:rPr lang="en-US" dirty="0">
                <a:latin typeface="Arial" panose="020B0604020202020204" pitchFamily="34" charset="0"/>
                <a:ea typeface="MS PGothic" panose="020B0600070205080204" pitchFamily="-110" charset="-128"/>
                <a:cs typeface="MS PGothic" panose="020B0600070205080204" pitchFamily="-110" charset="-128"/>
              </a:rPr>
              <a:t>In general terms, two inference techniques can be used to derive additional</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information: analyzing functional dependencies between attributes within a table</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or across tables, and merging views with the same constraints.</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An example of the latter shown in Figure 5.8 , illustrates</a:t>
            </a:r>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dirty="0">
                <a:latin typeface="Arial" panose="020B0604020202020204" pitchFamily="34" charset="0"/>
                <a:ea typeface="MS PGothic" panose="020B0600070205080204" pitchFamily="-110" charset="-128"/>
                <a:cs typeface="MS PGothic" panose="020B0600070205080204" pitchFamily="-110" charset="-128"/>
              </a:rPr>
              <a:t>the inference problem. </a:t>
            </a:r>
            <a:endParaRPr lang="en-US" dirty="0">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Users of these views are not authorized to access the relationship between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Item and Cost. A user who has access to either or both views cannot infer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 relationship by functional dependencies. That is, there is not a functional</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relationship between Item and Cost such that knowing Item and perhaps other</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information is sufficient to deduce Cost. However, suppose the two views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are created with the access constraint that Item and Cost cannot be accessed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together. A user who knows the structure of the Inventory table and who knows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that the view tables maintain the same row order as the Inventory table is then</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able to merge the two views to construct the table shown in Figure 5.8c. This</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violates the access control policy that the relationship of attributes Item and</a:t>
            </a:r>
            <a:endPar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Cost must not be disclosed.</a:t>
            </a:r>
            <a:endParaRPr lang="en-US" dirty="0">
              <a:latin typeface="Arial" panose="020B0604020202020204" pitchFamily="34"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1E6ED197-ABAB-A745-AC98-4C8C7BBB9E0A}" type="slidenum">
              <a:rPr lang="en-AU">
                <a:latin typeface="Arial" panose="020B0604020202020204" pitchFamily="34" charset="0"/>
              </a:rPr>
            </a:fld>
            <a:endParaRPr lang="en-AU">
              <a:latin typeface="Arial" panose="020B0604020202020204" pitchFamily="34" charset="0"/>
            </a:endParaRPr>
          </a:p>
        </p:txBody>
      </p:sp>
      <p:sp>
        <p:nvSpPr>
          <p:cNvPr id="49155" name="Rectangle 2"/>
          <p:cNvSpPr>
            <a:spLocks noGrp="1" noRot="1" noChangeAspect="1" noChangeArrowheads="1" noTextEdit="1"/>
          </p:cNvSpPr>
          <p:nvPr>
            <p:ph type="sldImg"/>
          </p:nvPr>
        </p:nvSpPr>
        <p:spPr/>
      </p:sp>
      <p:sp>
        <p:nvSpPr>
          <p:cNvPr id="49156" name="Rectangle 3"/>
          <p:cNvSpPr>
            <a:spLocks noGrp="1" noChangeArrowheads="1"/>
          </p:cNvSpPr>
          <p:nvPr>
            <p:ph type="body" idx="1"/>
          </p:nvPr>
        </p:nvSpPr>
        <p:spPr>
          <a:noFill/>
        </p:spPr>
        <p:txBody>
          <a:bodyPr/>
          <a:lstStyle/>
          <a:p>
            <a:r>
              <a:rPr lang="en-US" b="0" dirty="0">
                <a:latin typeface="Arial" panose="020B0604020202020204" pitchFamily="34" charset="0"/>
                <a:ea typeface="MS PGothic" panose="020B0600070205080204" pitchFamily="-110" charset="-128"/>
                <a:cs typeface="MS PGothic" panose="020B0600070205080204" pitchFamily="-110" charset="-128"/>
              </a:rPr>
              <a:t>In general terms, there are two approaches to dealing with the threat of</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disclosure by inference: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 </a:t>
            </a:r>
            <a:r>
              <a:rPr lang="en-US" b="1" dirty="0">
                <a:latin typeface="Arial" panose="020B0604020202020204" pitchFamily="34" charset="0"/>
                <a:ea typeface="MS PGothic" panose="020B0600070205080204" pitchFamily="-110" charset="-128"/>
                <a:cs typeface="MS PGothic" panose="020B0600070205080204" pitchFamily="-110" charset="-128"/>
              </a:rPr>
              <a:t>Inference detection during database design</a:t>
            </a:r>
            <a:r>
              <a:rPr lang="en-US" b="0" dirty="0">
                <a:latin typeface="Arial" panose="020B0604020202020204" pitchFamily="34" charset="0"/>
                <a:ea typeface="MS PGothic" panose="020B0600070205080204" pitchFamily="-110" charset="-128"/>
                <a:cs typeface="MS PGothic" panose="020B0600070205080204" pitchFamily="-110" charset="-128"/>
              </a:rPr>
              <a:t>: This approach removes an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inference channel by altering the database structure or by changing the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access control regime to prevent inference. Examples include removing</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data dependencies by splitting a table into multiple tables or using more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fine-grained access control roles in an RBAC scheme. Techniques in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this category often result in unnecessarily stricter access controls that</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reduce availability.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 </a:t>
            </a:r>
            <a:r>
              <a:rPr lang="en-US" b="1" dirty="0">
                <a:latin typeface="Arial" panose="020B0604020202020204" pitchFamily="34" charset="0"/>
                <a:ea typeface="MS PGothic" panose="020B0600070205080204" pitchFamily="-110" charset="-128"/>
                <a:cs typeface="MS PGothic" panose="020B0600070205080204" pitchFamily="-110" charset="-128"/>
              </a:rPr>
              <a:t>Inference detection at query time</a:t>
            </a:r>
            <a:r>
              <a:rPr lang="en-US" b="0" dirty="0">
                <a:latin typeface="Arial" panose="020B0604020202020204" pitchFamily="34" charset="0"/>
                <a:ea typeface="MS PGothic" panose="020B0600070205080204" pitchFamily="-110" charset="-128"/>
                <a:cs typeface="MS PGothic" panose="020B0600070205080204" pitchFamily="-110" charset="-128"/>
              </a:rPr>
              <a:t>: This approach seeks to eliminate an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inference channel violation during a query or series of queries. If an inference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channel is detected, the query is denied or altered.</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For either of the preceding approaches, some inference detection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algorithm is needed. This is a difficult problem and the subject of ongoing</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research. To give some appreciation of the difficulty, we present an example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taken from [LUNT89]. Consider a database containing personnel information,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including names, addresses, and salaries of employees. Individually, the name,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address, and salary information is available to a subordinate role, such as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Clerk, but the association of names and salaries is restricted to a superior role,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such as Administrator. This is similar to the problem illustrated in Figure 5.8.</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One solution to this problem is to construct three tables, which include the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following information: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Employees (</a:t>
            </a:r>
            <a:r>
              <a:rPr lang="en-US" b="0" dirty="0" err="1">
                <a:latin typeface="Arial" panose="020B0604020202020204" pitchFamily="34" charset="0"/>
                <a:ea typeface="MS PGothic" panose="020B0600070205080204" pitchFamily="-110" charset="-128"/>
                <a:cs typeface="MS PGothic" panose="020B0600070205080204" pitchFamily="-110" charset="-128"/>
              </a:rPr>
              <a:t>Emp</a:t>
            </a:r>
            <a:r>
              <a:rPr lang="en-US" b="0" dirty="0">
                <a:latin typeface="Arial" panose="020B0604020202020204" pitchFamily="34" charset="0"/>
                <a:ea typeface="MS PGothic" panose="020B0600070205080204" pitchFamily="-110" charset="-128"/>
                <a:cs typeface="MS PGothic" panose="020B0600070205080204" pitchFamily="-110" charset="-128"/>
              </a:rPr>
              <a:t>#, Name, Address)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Salaries (S#, Salary)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err="1">
                <a:latin typeface="Arial" panose="020B0604020202020204" pitchFamily="34" charset="0"/>
                <a:ea typeface="MS PGothic" panose="020B0600070205080204" pitchFamily="-110" charset="-128"/>
                <a:cs typeface="MS PGothic" panose="020B0600070205080204" pitchFamily="-110" charset="-128"/>
              </a:rPr>
              <a:t>Emp</a:t>
            </a:r>
            <a:r>
              <a:rPr lang="en-US" b="0" dirty="0">
                <a:latin typeface="Arial" panose="020B0604020202020204" pitchFamily="34" charset="0"/>
                <a:ea typeface="MS PGothic" panose="020B0600070205080204" pitchFamily="-110" charset="-128"/>
                <a:cs typeface="MS PGothic" panose="020B0600070205080204" pitchFamily="-110" charset="-128"/>
              </a:rPr>
              <a:t>-Salary (</a:t>
            </a:r>
            <a:r>
              <a:rPr lang="en-US" b="0" dirty="0" err="1">
                <a:latin typeface="Arial" panose="020B0604020202020204" pitchFamily="34" charset="0"/>
                <a:ea typeface="MS PGothic" panose="020B0600070205080204" pitchFamily="-110" charset="-128"/>
                <a:cs typeface="MS PGothic" panose="020B0600070205080204" pitchFamily="-110" charset="-128"/>
              </a:rPr>
              <a:t>Emp</a:t>
            </a:r>
            <a:r>
              <a:rPr lang="en-US" b="0" dirty="0">
                <a:latin typeface="Arial" panose="020B0604020202020204" pitchFamily="34" charset="0"/>
                <a:ea typeface="MS PGothic" panose="020B0600070205080204" pitchFamily="-110" charset="-128"/>
                <a:cs typeface="MS PGothic" panose="020B0600070205080204" pitchFamily="-110" charset="-128"/>
              </a:rPr>
              <a:t>#, 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where each line consists of the table name followed by a list of column names for that</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table. In this case, each employee is assigned a unique employee number (</a:t>
            </a:r>
            <a:r>
              <a:rPr lang="en-US" b="0" dirty="0" err="1">
                <a:latin typeface="Arial" panose="020B0604020202020204" pitchFamily="34" charset="0"/>
                <a:ea typeface="MS PGothic" panose="020B0600070205080204" pitchFamily="-110" charset="-128"/>
                <a:cs typeface="MS PGothic" panose="020B0600070205080204" pitchFamily="-110" charset="-128"/>
              </a:rPr>
              <a:t>Emp</a:t>
            </a:r>
            <a:r>
              <a:rPr lang="en-US" b="0" dirty="0">
                <a:latin typeface="Arial" panose="020B0604020202020204" pitchFamily="34" charset="0"/>
                <a:ea typeface="MS PGothic" panose="020B0600070205080204" pitchFamily="-110" charset="-128"/>
                <a:cs typeface="MS PGothic" panose="020B0600070205080204" pitchFamily="-110" charset="-128"/>
              </a:rPr>
              <a:t>#)</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and a unique salary number (S#). The Employees table and the Salaries table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are accessible to the Clerk role, but the </a:t>
            </a:r>
            <a:r>
              <a:rPr lang="en-US" b="0" dirty="0" err="1">
                <a:latin typeface="Arial" panose="020B0604020202020204" pitchFamily="34" charset="0"/>
                <a:ea typeface="MS PGothic" panose="020B0600070205080204" pitchFamily="-110" charset="-128"/>
                <a:cs typeface="MS PGothic" panose="020B0600070205080204" pitchFamily="-110" charset="-128"/>
              </a:rPr>
              <a:t>Emp</a:t>
            </a:r>
            <a:r>
              <a:rPr lang="en-US" b="0" dirty="0">
                <a:latin typeface="Arial" panose="020B0604020202020204" pitchFamily="34" charset="0"/>
                <a:ea typeface="MS PGothic" panose="020B0600070205080204" pitchFamily="-110" charset="-128"/>
                <a:cs typeface="MS PGothic" panose="020B0600070205080204" pitchFamily="-110" charset="-128"/>
              </a:rPr>
              <a:t>-Salary table is only available to the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Administrator role. In this structure, the sensitive relationship between employees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and salaries is protected from users assigned the Clerk role. Now suppose that we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want to add a new attribute, employee start date, which is not sensitive. This could</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be added to the Salaries table as follows: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Employees (</a:t>
            </a:r>
            <a:r>
              <a:rPr lang="en-US" b="0" dirty="0" err="1">
                <a:latin typeface="Arial" panose="020B0604020202020204" pitchFamily="34" charset="0"/>
                <a:ea typeface="MS PGothic" panose="020B0600070205080204" pitchFamily="-110" charset="-128"/>
                <a:cs typeface="MS PGothic" panose="020B0600070205080204" pitchFamily="-110" charset="-128"/>
              </a:rPr>
              <a:t>Emp</a:t>
            </a:r>
            <a:r>
              <a:rPr lang="en-US" b="0" dirty="0">
                <a:latin typeface="Arial" panose="020B0604020202020204" pitchFamily="34" charset="0"/>
                <a:ea typeface="MS PGothic" panose="020B0600070205080204" pitchFamily="-110" charset="-128"/>
                <a:cs typeface="MS PGothic" panose="020B0600070205080204" pitchFamily="-110" charset="-128"/>
              </a:rPr>
              <a:t>#, Name, Address)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Salaries (S#, Salary, Start-Date)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err="1">
                <a:latin typeface="Arial" panose="020B0604020202020204" pitchFamily="34" charset="0"/>
                <a:ea typeface="MS PGothic" panose="020B0600070205080204" pitchFamily="-110" charset="-128"/>
                <a:cs typeface="MS PGothic" panose="020B0600070205080204" pitchFamily="-110" charset="-128"/>
              </a:rPr>
              <a:t>Emp</a:t>
            </a:r>
            <a:r>
              <a:rPr lang="en-US" b="0" dirty="0">
                <a:latin typeface="Arial" panose="020B0604020202020204" pitchFamily="34" charset="0"/>
                <a:ea typeface="MS PGothic" panose="020B0600070205080204" pitchFamily="-110" charset="-128"/>
                <a:cs typeface="MS PGothic" panose="020B0600070205080204" pitchFamily="-110" charset="-128"/>
              </a:rPr>
              <a:t>-Salary (</a:t>
            </a:r>
            <a:r>
              <a:rPr lang="en-US" b="0" dirty="0" err="1">
                <a:latin typeface="Arial" panose="020B0604020202020204" pitchFamily="34" charset="0"/>
                <a:ea typeface="MS PGothic" panose="020B0600070205080204" pitchFamily="-110" charset="-128"/>
                <a:cs typeface="MS PGothic" panose="020B0600070205080204" pitchFamily="-110" charset="-128"/>
              </a:rPr>
              <a:t>Emp</a:t>
            </a:r>
            <a:r>
              <a:rPr lang="en-US" b="0" dirty="0">
                <a:latin typeface="Arial" panose="020B0604020202020204" pitchFamily="34" charset="0"/>
                <a:ea typeface="MS PGothic" panose="020B0600070205080204" pitchFamily="-110" charset="-128"/>
                <a:cs typeface="MS PGothic" panose="020B0600070205080204" pitchFamily="-110" charset="-128"/>
              </a:rPr>
              <a:t>#, 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However, an employee’s start date is an easily observable or discoverable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attribute of an employee. Thus a user in the Clerk role should be able to infer (or</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partially infer) the employee’s name. This would compromise the relationship between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employee and salary. A straightforward way to remove the inference channel is to</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add the start-date column to the Employees table rather than to the Salaries table.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The first security problem indicated in this sample, that it was possible to infer</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the relationship between employee and salary, can be detected through analysis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of the data structures and security constraints that are available to the DBMS.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However, the second security problem, in which the start-date column was added</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to the Salaries table, cannot be detected using only the information stored in the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database. In particular, the database does not indicate that the employee name can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be inferred from the start date.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In the general case of a relational database, inference detection is a complex</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and difficult problem. For multilevel secure databases, discussed in Chapter 27,</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and statistical databases, discussed in the next section, progress has been made in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r>
              <a:rPr lang="en-US" b="0" dirty="0">
                <a:latin typeface="Arial" panose="020B0604020202020204" pitchFamily="34" charset="0"/>
                <a:ea typeface="MS PGothic" panose="020B0600070205080204" pitchFamily="-110" charset="-128"/>
                <a:cs typeface="MS PGothic" panose="020B0600070205080204" pitchFamily="-110" charset="-128"/>
              </a:rPr>
              <a:t>devising specific inference detection techniques.</a:t>
            </a:r>
            <a:endParaRPr lang="en-US" b="0"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6C561782-15EA-9D4D-8974-8465FBD1824E}" type="slidenum">
              <a:rPr lang="en-AU">
                <a:latin typeface="Arial" panose="020B0604020202020204" pitchFamily="34" charset="0"/>
              </a:rPr>
            </a:fld>
            <a:endParaRPr lang="en-AU">
              <a:latin typeface="Arial" panose="020B0604020202020204" pitchFamily="34" charset="0"/>
            </a:endParaRPr>
          </a:p>
        </p:txBody>
      </p:sp>
      <p:sp>
        <p:nvSpPr>
          <p:cNvPr id="71683" name="Rectangle 2"/>
          <p:cNvSpPr>
            <a:spLocks noGrp="1" noRot="1" noChangeAspect="1" noChangeArrowheads="1" noTextEdit="1"/>
          </p:cNvSpPr>
          <p:nvPr>
            <p:ph type="sldImg"/>
          </p:nvPr>
        </p:nvSpPr>
        <p:spPr/>
      </p:sp>
      <p:sp>
        <p:nvSpPr>
          <p:cNvPr id="71684" name="Rectangle 3"/>
          <p:cNvSpPr>
            <a:spLocks noGrp="1" noChangeArrowheads="1"/>
          </p:cNvSpPr>
          <p:nvPr>
            <p:ph type="body" idx="1"/>
          </p:nvPr>
        </p:nvSpPr>
        <p:spPr>
          <a:noFill/>
        </p:spPr>
        <p:txBody>
          <a:bodyPr/>
          <a:lstStyle/>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 database is typically the most valuable information resource for any organization</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and is therefore protected by multiple layers of security, including firewalls,</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authentication mechanisms, general access control systems, and database access</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control systems. In addition, for particularly sensitive data, database encryption is</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warranted and often implemented. Encryption becomes the last line of defense in</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database security.</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There are two disadvantages to database encryption:</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Key management</a:t>
            </a:r>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Authorized users must have access to the decryption key for</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 data for which they have access. Because a database is typically accessible</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to a wide range of users and a number of applications, providing secure keys</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to selected parts of the database to authorized users and applications is a</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complex task.</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Inflexibility</a:t>
            </a:r>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When part or all of the database is encrypted, it becomes more</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difficult to perform record searching.</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Encryption can be applied to the entire database, at the record level (encrypt</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selected records), at the attribute level (encrypt selected columns), or at the level of</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 individual field.</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 number of approaches have been taken to database encryption. In this</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section, we look at a representative approach for a multiuser database.</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 DBMS is a complex collection of hardware and software. It requires a large</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storage capacity and requires skilled personnel to perform maintenance, disaster</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protection, update, and security. For many small and medium-sized organizations,</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 attractive solution is to outsource the DBMS and the database to a service</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provider. The service provider maintains the database off site and can provide high</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availability, disaster prevention, and efficient access and update. The main concern</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with such a solution is the confidentiality of the data.</a:t>
            </a:r>
            <a:endParaRPr lang="en-US" b="0"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Organizational databases tend to concentrate sensitive information in a single</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logical system. Examples include:</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Corporate financial data</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Confidential phone records</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Customer and employee information, such as name, Social Security number,</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bank account information, credit card information</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Proprietary product information</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Health care information and medical records</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For many businesses and other organizations, it is important to be able to</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provide customers, partners, and employees with access to this information. But such</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information can be targeted by internal and external threats of misuse or unauthorized</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change. Accordingly, security specifically tailored to databases is an increasingly</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pPr eaLnBrk="1" hangingPunct="1">
              <a:defRPr/>
            </a:pPr>
            <a:r>
              <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important component of an overall organizational security strategy.</a:t>
            </a:r>
            <a:endParaRPr lang="en-US" sz="1200" b="0" kern="120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b="0" dirty="0"/>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[BENN06] cites the following reasons why database security has not kept pace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with the increased reliance on databases:</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1. There is a dramatic imbalance between the complexity of modern database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management systems (DBMS) and the security techniques used to protect these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critical systems. A DBMS is a very complex, large piece of software, providing</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many options, all of which need to be well understood and then secured to avoid</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data breaches. Although security techniques have advanced, the increasing</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complexity of the DBMS—with many new features and services—has brought</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 number of new vulnerabilities and the potential for misuse.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2. Databases have a sophisticated interaction protocol called the Structured Query</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Language (SQL), which is far more complex, than for example, the Hypertext</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Transfer Protocol (HTTP) used to interact with a Web service. Effective database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security requires a strategy based on a full understanding of the security vulnerabilities</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of SQL.</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3. The typical organization lacks full-time database security personnel. The result is a</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mismatch between requirements and capabilities. Most organizations have a staff</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of database administrators, whose job is to manage the database to ensure availability,</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performance, correctness, and ease of use. Such administrators may have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limited knowledge of security and little available time to master and apply security</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techniques. On the other hand, those responsible for security within an organization</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may have very limited understanding of database and DBMS technology.</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4. Most enterprise environments consist of a heterogeneous mixture of database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platforms (Oracle, IBM DB2 and Informix, Microsoft, Sybase, etc.), enterprise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platforms (Oracle E-Business Suite, PeopleSoft, SAP, Siebel, etc.), and OS platforms</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(UNIX, Linux, z/OS, and Windows, etc.). This creates an additional complexity</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hurdle for security personnel.</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An additional recent challenge for organizations is their increasing reliance on</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cloud technology to host part or all of the corporate database. This adds an additional</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burden to the security staff.</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84393787-4D88-6946-A8EA-F4EDF3C3DB04}" type="slidenum">
              <a:rPr lang="en-AU">
                <a:latin typeface="Arial" panose="020B0604020202020204" pitchFamily="34" charset="0"/>
              </a:rPr>
            </a:fld>
            <a:endParaRPr lang="en-AU">
              <a:latin typeface="Arial" panose="020B0604020202020204" pitchFamily="34" charset="0"/>
            </a:endParaRPr>
          </a:p>
        </p:txBody>
      </p:sp>
      <p:sp>
        <p:nvSpPr>
          <p:cNvPr id="73731" name="Rectangle 1026"/>
          <p:cNvSpPr>
            <a:spLocks noGrp="1" noRot="1" noChangeAspect="1" noChangeArrowheads="1" noTextEdit="1"/>
          </p:cNvSpPr>
          <p:nvPr>
            <p:ph type="sldImg"/>
          </p:nvPr>
        </p:nvSpPr>
        <p:spPr/>
      </p:sp>
      <p:sp>
        <p:nvSpPr>
          <p:cNvPr id="73732" name="Rectangle 1027"/>
          <p:cNvSpPr>
            <a:spLocks noGrp="1" noChangeArrowheads="1"/>
          </p:cNvSpPr>
          <p:nvPr>
            <p:ph type="body" idx="1"/>
          </p:nvPr>
        </p:nvSpPr>
        <p:spPr>
          <a:noFill/>
        </p:spPr>
        <p:txBody>
          <a:bodyPr/>
          <a:lstStyle/>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 straightforward solution to the security problem in this context is to encrypt</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 entire database and not provide the encryption/decryption keys to the service</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provider. This solution by itself is inflexible. The user has little ability to access</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individual data items based on searches or indexing on key parameters, but rather</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would have to download entire tables from the database, decrypt the tables, and</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work with the results. To provide more flexibility, it must be possible to work with</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the database in its encrypted form.</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 example of such an approach, depicted in Figure 5.9 , is reported in</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[DAMI05] and [DAMI03]. A similar approach is described in [HACI02]. Four</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entities are involved:</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Data owner: </a:t>
            </a:r>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 organization that produces data to be made available for</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controlled release, either within the organization or to external users.</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User: </a:t>
            </a:r>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Human entity that presents requests (queries) to the system. The user</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could be an employee of the organization who is granted access to the database</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via the server, or a user external to the organization who, after authentication,</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is granted access.</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b="1"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Client: </a:t>
            </a:r>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Frontend that transforms user queries into queries on the encrypted</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data stored on the server.</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 </a:t>
            </a:r>
            <a:r>
              <a:rPr lang="en-US" sz="1200" b="1"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Server: </a:t>
            </a:r>
            <a:r>
              <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 organization that receives the encrypted data from a data owner</a:t>
            </a:r>
            <a:endParaRPr lang="en-US" sz="1200" b="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and makes them available for distribution to clients. The server could in</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fact be owned by the data owner but, more typically, is a facility owned and</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maintained by an external provider.</a:t>
            </a:r>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endParaRPr lang="en-US" sz="1200"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Let us first examine the simplest possible arrangement based on this scenario.</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Suppose each individual item in the database is encrypted separately, all using the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same encryption key. The encrypted database is stored at the server, but the server</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does not have the key, so the data are secure at the server. Even if someone were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able to hack into the server’s system, all he or she would have access to is encrypted</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data. The client system does have a copy of the encryption key. A user at the client</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can retrieve a record from the database with the following sequence: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1.  The user issues an SQL query for fields from one or more records with a specific</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value of the primary key.</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2.  The query processor at the client encrypts the primary key, modifies the SQL</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query accordingly, and transmits the query to the server.</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3.  The server processes the query using the encrypted value of the primary key and</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returns the appropriate record or records.</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4.  The query processor decrypts the data and returns the results.</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Each record (row)</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of a table in the database is encrypted as a block. Referring to the abstract model</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of a relational database in Figure 5.3, each row </a:t>
            </a:r>
            <a:r>
              <a:rPr lang="en-US" sz="1200" b="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R</a:t>
            </a:r>
            <a:r>
              <a:rPr lang="en-US" sz="1200" b="0" kern="1200" baseline="-250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is treated as a contiguous block</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B</a:t>
            </a:r>
            <a:r>
              <a:rPr lang="en-US" sz="1200" b="0"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 </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(x</a:t>
            </a:r>
            <a:r>
              <a:rPr lang="en-US" sz="1200" b="0" i="1"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a:t>
            </a:r>
            <a:r>
              <a:rPr lang="en-US" sz="1200" b="0"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1</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x</a:t>
            </a:r>
            <a:r>
              <a:rPr lang="en-US" sz="1200" b="0" i="1"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a:t>
            </a:r>
            <a:r>
              <a:rPr lang="en-US" sz="1200" b="0"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2</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r>
              <a:rPr lang="en-US" sz="1200" b="0" kern="1200" baseline="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x</a:t>
            </a:r>
            <a:r>
              <a:rPr lang="en-US" sz="1200" b="0" i="1" kern="1200" baseline="-250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iM</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Thus, each attribute value in </a:t>
            </a:r>
            <a:r>
              <a:rPr lang="en-US" sz="1200" b="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R</a:t>
            </a:r>
            <a:r>
              <a:rPr lang="en-US" sz="1200" b="0" kern="1200" baseline="-250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regardless of whether it</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is text or numeric, is treated as a sequence of bits, and all of the attribute values</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for that row are concatenated together to form a single binary block. The entire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row is encrypted, expressed as E (k, B</a:t>
            </a:r>
            <a:r>
              <a:rPr lang="en-US" sz="1200" b="0"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 </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E (k, (x</a:t>
            </a:r>
            <a:r>
              <a:rPr lang="en-US" sz="1200" b="0" i="1"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i1 </a:t>
            </a:r>
            <a:r>
              <a:rPr lang="en-US" sz="1200" b="0" i="0" kern="1200" baseline="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x</a:t>
            </a:r>
            <a:r>
              <a:rPr lang="en-US" sz="1200" b="0" i="1"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i2</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r>
              <a:rPr lang="en-US" sz="1200" b="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x</a:t>
            </a:r>
            <a:r>
              <a:rPr lang="en-US" sz="1200" b="0" i="1" kern="1200" baseline="-250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iM</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To assist in data</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retrieval, attribute indexes are associated with each table. For some or all of the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attributes an index value is created. For each row </a:t>
            </a:r>
            <a:r>
              <a:rPr lang="en-US" sz="1200" b="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R</a:t>
            </a:r>
            <a:r>
              <a:rPr lang="en-US" sz="1200" b="0" kern="1200" baseline="-250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a:t>
            </a:r>
            <a:r>
              <a:rPr lang="en-US" sz="1200" b="0"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of the unencrypted database, the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mapping is as follows (see Figure 5.10):</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(x</a:t>
            </a:r>
            <a:r>
              <a:rPr lang="en-US" sz="1200" b="0" i="1"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i1</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x</a:t>
            </a:r>
            <a:r>
              <a:rPr lang="en-US" sz="1200" b="0" i="1"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i2</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a:t>
            </a:r>
            <a:r>
              <a:rPr lang="en-US" sz="1200" b="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x</a:t>
            </a:r>
            <a:r>
              <a:rPr lang="en-US" sz="1200" b="0" i="1" kern="1200" baseline="-250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iM</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→[E (k, B</a:t>
            </a:r>
            <a:r>
              <a:rPr lang="en-US" sz="1200" b="0"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I</a:t>
            </a:r>
            <a:r>
              <a:rPr lang="en-US" sz="1200" b="0" i="1"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i1</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I</a:t>
            </a:r>
            <a:r>
              <a:rPr lang="en-US" sz="1200" b="0" i="1" kern="1200" baseline="-250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i2</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a:t>
            </a:r>
            <a:r>
              <a:rPr lang="en-US" sz="1200" b="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a:t>
            </a:r>
            <a:r>
              <a:rPr lang="en-US" sz="1200" b="0" i="1" kern="1200" baseline="-250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iM</a:t>
            </a:r>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For each row in the original database, there is one row in the encrypted database.</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The index values are provided to assist in data retrieval. We can proceed as</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follows. For any attribute, the range of attribute values is divided into a set of non-overlapping</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partitions that encompass all possible values, and an index value is</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assigned to each partition.</a:t>
            </a:r>
            <a:endParaRPr lang="en-US" sz="1200" b="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b="0"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Table 5.3 provides an example of this mapping. Suppose employee ID (</a:t>
            </a:r>
            <a:r>
              <a:rPr lang="en-US" sz="120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eid</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values lie in the range [1, 1000]. We can divide these values into five partitions:</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[1, 200], [201, 400], [401, 600], [601, 800], and [801, 1000]; then assign index values 1,</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2, 3, 4, and 5, respectively. For a text field, we can derive an index from the first letter</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of the attribute value. For the attribute </a:t>
            </a:r>
            <a:r>
              <a:rPr lang="en-US" sz="120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ename</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let us assign index 1 to values starting</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with A or B, index 2 to values starting with C or D, and so on. Similar partitioning</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schemes can be used for each of the attributes. Table 5.3b shows the resulting table.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The values in the first column represent the encrypted values for each row. The actual</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values depend on the encryption algorithm and the encryption key. The remaining</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columns show index values for the corresponding attribute values. The mapping functions</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between attribute values and index values constitute metadata that are stored</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at the client and data owner locations but not at the server.</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This arrangement provides for more efficient data retrieval. Suppose, for</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example,</a:t>
            </a:r>
            <a:r>
              <a:rPr lang="en-US" sz="1200" kern="1200" baseline="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a user requests records for all employees with </a:t>
            </a:r>
            <a:r>
              <a:rPr lang="en-US" sz="120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eid</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6 &lt; 300. The query processor</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requests all records with I (</a:t>
            </a:r>
            <a:r>
              <a:rPr lang="en-US" sz="120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eid</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 =  2. These are returned by the server. The query</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processor decrypts all rows returned, discards those that do not match the original</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query, and returns the requested unencrypted data to the user.</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The indexing scheme just described does provide a certain amount of information</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to an attacker, namely a rough relative ordering of rows by a given attribute. To</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obscure such information, the ordering of indexes can be randomized. For example,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the </a:t>
            </a:r>
            <a:r>
              <a:rPr lang="en-US" sz="1200" kern="1200" dirty="0" err="1">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eid</a:t>
            </a:r>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  values could be partitioned by mapping [1, 200], [201, 400], [401, 600],</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[601, 800], and [801, 1000] into 2, 3, 5, 1, and 4, respectively. Because the metadata are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not stored at the server, an attacker could not gain this information from the server.</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Other features may be added to this scheme. To increase the efficiency of accessing</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records by means of the primary key, the system could use the encrypted value of</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the primary key attribute values, or a hash value. In either case, the row corresponding</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to the primary key value could be retrieved individually. Different portions of the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database could be encrypted with different keys, so users would only have access to</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that portion of the database for which they had the decryption key. This latter scheme</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r>
              <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rPr>
              <a:t>could be incorporated into a role-based access control system.</a:t>
            </a:r>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a:p>
            <a:endParaRPr lang="en-US" sz="1200" kern="1200" dirty="0">
              <a:solidFill>
                <a:schemeClr val="tx1"/>
              </a:solidFill>
              <a:effectLst/>
              <a:latin typeface="Arial" panose="020B0604020202020204" pitchFamily="34" charset="0"/>
              <a:ea typeface="MS PGothic" panose="020B0600070205080204" pitchFamily="-110" charset="-128"/>
              <a:cs typeface="MS PGothic" panose="020B0600070205080204"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pPr eaLnBrk="1" hangingPunct="1">
              <a:defRPr/>
            </a:pPr>
            <a:r>
              <a:rPr lang="en-US" b="0" dirty="0">
                <a:ea typeface="+mn-ea"/>
                <a:cs typeface="+mn-cs"/>
              </a:rPr>
              <a:t>In some cases, an organization can function with a relatively simple collection of files of</a:t>
            </a:r>
            <a:endParaRPr lang="en-US" b="0" dirty="0">
              <a:ea typeface="+mn-ea"/>
              <a:cs typeface="+mn-cs"/>
            </a:endParaRPr>
          </a:p>
          <a:p>
            <a:pPr eaLnBrk="1" hangingPunct="1">
              <a:defRPr/>
            </a:pPr>
            <a:r>
              <a:rPr lang="en-US" b="0" dirty="0">
                <a:ea typeface="+mn-ea"/>
                <a:cs typeface="+mn-cs"/>
              </a:rPr>
              <a:t>data. Each file may contain text (e.g., copies of memos and reports) or numerical data</a:t>
            </a:r>
            <a:endParaRPr lang="en-US" b="0" dirty="0">
              <a:ea typeface="+mn-ea"/>
              <a:cs typeface="+mn-cs"/>
            </a:endParaRPr>
          </a:p>
          <a:p>
            <a:pPr eaLnBrk="1" hangingPunct="1">
              <a:defRPr/>
            </a:pPr>
            <a:r>
              <a:rPr lang="en-US" b="0" dirty="0">
                <a:ea typeface="+mn-ea"/>
                <a:cs typeface="+mn-cs"/>
              </a:rPr>
              <a:t>(e.g., spreadsheets). A more elaborate file consists of a set of records. However, for an</a:t>
            </a:r>
            <a:endParaRPr lang="en-US" b="0" dirty="0">
              <a:ea typeface="+mn-ea"/>
              <a:cs typeface="+mn-cs"/>
            </a:endParaRPr>
          </a:p>
          <a:p>
            <a:pPr eaLnBrk="1" hangingPunct="1">
              <a:defRPr/>
            </a:pPr>
            <a:r>
              <a:rPr lang="en-US" b="0" dirty="0">
                <a:ea typeface="+mn-ea"/>
                <a:cs typeface="+mn-cs"/>
              </a:rPr>
              <a:t>organization of any appreciable size, a more complex structure known as a database</a:t>
            </a:r>
            <a:endParaRPr lang="en-US" b="0" dirty="0">
              <a:ea typeface="+mn-ea"/>
              <a:cs typeface="+mn-cs"/>
            </a:endParaRPr>
          </a:p>
          <a:p>
            <a:pPr eaLnBrk="1" hangingPunct="1">
              <a:defRPr/>
            </a:pPr>
            <a:r>
              <a:rPr lang="en-US" b="0" dirty="0">
                <a:ea typeface="+mn-ea"/>
                <a:cs typeface="+mn-cs"/>
              </a:rPr>
              <a:t>is required. A </a:t>
            </a:r>
            <a:r>
              <a:rPr lang="en-US" b="1" dirty="0">
                <a:ea typeface="+mn-ea"/>
                <a:cs typeface="+mn-cs"/>
              </a:rPr>
              <a:t>database</a:t>
            </a:r>
            <a:r>
              <a:rPr lang="en-US" b="0" dirty="0">
                <a:ea typeface="+mn-ea"/>
                <a:cs typeface="+mn-cs"/>
              </a:rPr>
              <a:t> is a structured collection of data stored for use by one or more</a:t>
            </a:r>
            <a:endParaRPr lang="en-US" b="0" dirty="0">
              <a:ea typeface="+mn-ea"/>
              <a:cs typeface="+mn-cs"/>
            </a:endParaRPr>
          </a:p>
          <a:p>
            <a:pPr eaLnBrk="1" hangingPunct="1">
              <a:defRPr/>
            </a:pPr>
            <a:r>
              <a:rPr lang="en-US" b="0" dirty="0">
                <a:ea typeface="+mn-ea"/>
                <a:cs typeface="+mn-cs"/>
              </a:rPr>
              <a:t>applications. In addition to data, a database contains the relationships between data</a:t>
            </a:r>
            <a:endParaRPr lang="en-US" b="0" dirty="0">
              <a:ea typeface="+mn-ea"/>
              <a:cs typeface="+mn-cs"/>
            </a:endParaRPr>
          </a:p>
          <a:p>
            <a:pPr eaLnBrk="1" hangingPunct="1">
              <a:defRPr/>
            </a:pPr>
            <a:r>
              <a:rPr lang="en-US" b="0" dirty="0">
                <a:ea typeface="+mn-ea"/>
                <a:cs typeface="+mn-cs"/>
              </a:rPr>
              <a:t>items and groups of data items. As an example of the distinction between data files</a:t>
            </a:r>
            <a:endParaRPr lang="en-US" b="0" dirty="0">
              <a:ea typeface="+mn-ea"/>
              <a:cs typeface="+mn-cs"/>
            </a:endParaRPr>
          </a:p>
          <a:p>
            <a:pPr eaLnBrk="1" hangingPunct="1">
              <a:defRPr/>
            </a:pPr>
            <a:r>
              <a:rPr lang="en-US" b="0" dirty="0">
                <a:ea typeface="+mn-ea"/>
                <a:cs typeface="+mn-cs"/>
              </a:rPr>
              <a:t>and a database, consider the following. A simple personnel file might consist of a set</a:t>
            </a:r>
            <a:endParaRPr lang="en-US" b="0" dirty="0">
              <a:ea typeface="+mn-ea"/>
              <a:cs typeface="+mn-cs"/>
            </a:endParaRPr>
          </a:p>
          <a:p>
            <a:pPr eaLnBrk="1" hangingPunct="1">
              <a:defRPr/>
            </a:pPr>
            <a:r>
              <a:rPr lang="en-US" b="0" dirty="0">
                <a:ea typeface="+mn-ea"/>
                <a:cs typeface="+mn-cs"/>
              </a:rPr>
              <a:t>of records, one for each employee. Each record gives the employee’s name, address,</a:t>
            </a:r>
            <a:endParaRPr lang="en-US" b="0" dirty="0">
              <a:ea typeface="+mn-ea"/>
              <a:cs typeface="+mn-cs"/>
            </a:endParaRPr>
          </a:p>
          <a:p>
            <a:pPr eaLnBrk="1" hangingPunct="1">
              <a:defRPr/>
            </a:pPr>
            <a:r>
              <a:rPr lang="en-US" b="0" dirty="0">
                <a:ea typeface="+mn-ea"/>
                <a:cs typeface="+mn-cs"/>
              </a:rPr>
              <a:t>date of birth, position, salary, and other details needed by the personnel department.</a:t>
            </a:r>
            <a:endParaRPr lang="en-US" b="0" dirty="0">
              <a:ea typeface="+mn-ea"/>
              <a:cs typeface="+mn-cs"/>
            </a:endParaRPr>
          </a:p>
          <a:p>
            <a:pPr eaLnBrk="1" hangingPunct="1">
              <a:defRPr/>
            </a:pPr>
            <a:r>
              <a:rPr lang="en-US" b="0" dirty="0">
                <a:ea typeface="+mn-ea"/>
                <a:cs typeface="+mn-cs"/>
              </a:rPr>
              <a:t>A personnel database includes a personnel file, as just described. It may also</a:t>
            </a:r>
            <a:endParaRPr lang="en-US" b="0" dirty="0">
              <a:ea typeface="+mn-ea"/>
              <a:cs typeface="+mn-cs"/>
            </a:endParaRPr>
          </a:p>
          <a:p>
            <a:pPr eaLnBrk="1" hangingPunct="1">
              <a:defRPr/>
            </a:pPr>
            <a:r>
              <a:rPr lang="en-US" b="0" dirty="0">
                <a:ea typeface="+mn-ea"/>
                <a:cs typeface="+mn-cs"/>
              </a:rPr>
              <a:t>include a time and attendance file, showing for each week the hours worked by each</a:t>
            </a:r>
            <a:endParaRPr lang="en-US" b="0" dirty="0">
              <a:ea typeface="+mn-ea"/>
              <a:cs typeface="+mn-cs"/>
            </a:endParaRPr>
          </a:p>
          <a:p>
            <a:pPr eaLnBrk="1" hangingPunct="1">
              <a:defRPr/>
            </a:pPr>
            <a:r>
              <a:rPr lang="en-US" b="0" dirty="0">
                <a:ea typeface="+mn-ea"/>
                <a:cs typeface="+mn-cs"/>
              </a:rPr>
              <a:t>employee. With a database organization, these two files are tied together so that a</a:t>
            </a:r>
            <a:endParaRPr lang="en-US" b="0" dirty="0">
              <a:ea typeface="+mn-ea"/>
              <a:cs typeface="+mn-cs"/>
            </a:endParaRPr>
          </a:p>
          <a:p>
            <a:pPr eaLnBrk="1" hangingPunct="1">
              <a:defRPr/>
            </a:pPr>
            <a:r>
              <a:rPr lang="en-US" b="0" dirty="0">
                <a:ea typeface="+mn-ea"/>
                <a:cs typeface="+mn-cs"/>
              </a:rPr>
              <a:t>payroll program can extract the information about time worked and salary for each</a:t>
            </a:r>
            <a:endParaRPr lang="en-US" b="0" dirty="0">
              <a:ea typeface="+mn-ea"/>
              <a:cs typeface="+mn-cs"/>
            </a:endParaRPr>
          </a:p>
          <a:p>
            <a:pPr eaLnBrk="1" hangingPunct="1">
              <a:defRPr/>
            </a:pPr>
            <a:r>
              <a:rPr lang="en-US" b="0" dirty="0">
                <a:ea typeface="+mn-ea"/>
                <a:cs typeface="+mn-cs"/>
              </a:rPr>
              <a:t>employee to generate paychecks.</a:t>
            </a:r>
            <a:endParaRPr lang="en-US" b="0" dirty="0">
              <a:ea typeface="+mn-ea"/>
              <a:cs typeface="+mn-cs"/>
            </a:endParaRPr>
          </a:p>
          <a:p>
            <a:pPr eaLnBrk="1" hangingPunct="1">
              <a:defRPr/>
            </a:pPr>
            <a:endParaRPr lang="en-US" b="0" dirty="0">
              <a:ea typeface="+mn-ea"/>
              <a:cs typeface="+mn-cs"/>
            </a:endParaRPr>
          </a:p>
          <a:p>
            <a:pPr eaLnBrk="1" hangingPunct="1">
              <a:defRPr/>
            </a:pPr>
            <a:r>
              <a:rPr lang="en-US" b="0" dirty="0">
                <a:ea typeface="+mn-ea"/>
                <a:cs typeface="+mn-cs"/>
              </a:rPr>
              <a:t>Accompanying the database is a </a:t>
            </a:r>
            <a:r>
              <a:rPr lang="en-US" b="1" dirty="0">
                <a:ea typeface="+mn-ea"/>
                <a:cs typeface="+mn-cs"/>
              </a:rPr>
              <a:t>database management system (DBMS) </a:t>
            </a:r>
            <a:r>
              <a:rPr lang="en-US" b="0" dirty="0">
                <a:ea typeface="+mn-ea"/>
                <a:cs typeface="+mn-cs"/>
              </a:rPr>
              <a:t>,</a:t>
            </a:r>
            <a:endParaRPr lang="en-US" b="0" dirty="0">
              <a:ea typeface="+mn-ea"/>
              <a:cs typeface="+mn-cs"/>
            </a:endParaRPr>
          </a:p>
          <a:p>
            <a:pPr eaLnBrk="1" hangingPunct="1">
              <a:defRPr/>
            </a:pPr>
            <a:r>
              <a:rPr lang="en-US" b="0" dirty="0">
                <a:ea typeface="+mn-ea"/>
                <a:cs typeface="+mn-cs"/>
              </a:rPr>
              <a:t>which is a suite of programs for constructing and maintaining the database and for</a:t>
            </a:r>
            <a:endParaRPr lang="en-US" b="0" dirty="0">
              <a:ea typeface="+mn-ea"/>
              <a:cs typeface="+mn-cs"/>
            </a:endParaRPr>
          </a:p>
          <a:p>
            <a:pPr eaLnBrk="1" hangingPunct="1">
              <a:defRPr/>
            </a:pPr>
            <a:r>
              <a:rPr lang="en-US" b="0" dirty="0">
                <a:ea typeface="+mn-ea"/>
                <a:cs typeface="+mn-cs"/>
              </a:rPr>
              <a:t>offering ad hoc query facilities to multiple users and applications. A </a:t>
            </a:r>
            <a:r>
              <a:rPr lang="en-US" b="1" dirty="0">
                <a:ea typeface="+mn-ea"/>
                <a:cs typeface="+mn-cs"/>
              </a:rPr>
              <a:t>query language</a:t>
            </a:r>
            <a:endParaRPr lang="en-US" b="1" dirty="0">
              <a:ea typeface="+mn-ea"/>
              <a:cs typeface="+mn-cs"/>
            </a:endParaRPr>
          </a:p>
          <a:p>
            <a:pPr eaLnBrk="1" hangingPunct="1">
              <a:defRPr/>
            </a:pPr>
            <a:r>
              <a:rPr lang="en-US" b="0" dirty="0">
                <a:ea typeface="+mn-ea"/>
                <a:cs typeface="+mn-cs"/>
              </a:rPr>
              <a:t>provides a uniform interface to the database for users and applications.</a:t>
            </a:r>
            <a:endParaRPr lang="en-US" b="0" dirty="0">
              <a:ea typeface="+mn-ea"/>
              <a:cs typeface="+mn-cs"/>
            </a:endParaRPr>
          </a:p>
        </p:txBody>
      </p:sp>
      <p:sp>
        <p:nvSpPr>
          <p:cNvPr id="20484" name="Slide Number Placeholder 3"/>
          <p:cNvSpPr>
            <a:spLocks noGrp="1"/>
          </p:cNvSpPr>
          <p:nvPr>
            <p:ph type="sldNum" sz="quarter" idx="5"/>
          </p:nvPr>
        </p:nvSpPr>
        <p:spPr>
          <a:noFill/>
        </p:spPr>
        <p:txBody>
          <a:bodyPr/>
          <a:lstStyle/>
          <a:p>
            <a:fld id="{57534C4E-6EB5-0E47-99EC-F05CF0F9BF2D}" type="slidenum">
              <a:rPr lang="en-AU" smtClean="0">
                <a:latin typeface="Arial" panose="020B0604020202020204" pitchFamily="34" charset="0"/>
              </a:rPr>
            </a:fld>
            <a:endParaRPr lang="en-AU">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19EC4AFC-7EF6-5F47-8AE9-243CF4D01AEF}" type="slidenum">
              <a:rPr lang="en-AU">
                <a:latin typeface="Arial" panose="020B0604020202020204" pitchFamily="34" charset="0"/>
              </a:rPr>
            </a:fld>
            <a:endParaRPr lang="en-AU">
              <a:latin typeface="Arial" panose="020B0604020202020204" pitchFamily="34" charset="0"/>
            </a:endParaRPr>
          </a:p>
        </p:txBody>
      </p:sp>
      <p:sp>
        <p:nvSpPr>
          <p:cNvPr id="22531" name="Rectangle 2"/>
          <p:cNvSpPr>
            <a:spLocks noGrp="1" noRot="1" noChangeAspect="1" noChangeArrowheads="1" noTextEdit="1"/>
          </p:cNvSpPr>
          <p:nvPr>
            <p:ph type="sldImg"/>
          </p:nvPr>
        </p:nvSpPr>
        <p:spPr/>
      </p:sp>
      <p:sp>
        <p:nvSpPr>
          <p:cNvPr id="22532" name="Rectangle 3"/>
          <p:cNvSpPr>
            <a:spLocks noGrp="1" noChangeArrowheads="1"/>
          </p:cNvSpPr>
          <p:nvPr>
            <p:ph type="body" idx="1"/>
          </p:nvPr>
        </p:nvSpPr>
        <p:spPr>
          <a:noFill/>
        </p:spPr>
        <p:txBody>
          <a:bodyPr/>
          <a:lstStyle/>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Figure 5.1 provides a simplified block diagram of a DBMS architecture. Database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designers and administrators make use of a data definition language (DDL) to define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the database logical structure and procedural properties, which are represented by</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a set of database description tables. A data manipulation language (DML) provides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a powerful set of tools for application developers. Query languages are declarative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languages designed to support end users. The database management system makes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use of the database description tables to manage the physical database. The interface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to the database is through a file manager module and a transaction manager module.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In addition to the database description table, two other tables support the DBMS.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The DBMS uses authorization tables to ensure the user has permission to execute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the query language statement on the database. The concurrent access table prevents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conflicts when simultaneous, conflicting commands are executed.</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Database systems provide efficient access to large volumes of data and are vital</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to the operation of many organizations. Because of their complexity and criticality,</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database systems generate security requirements that are beyond the capability of</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typical OS-based security mechanisms or stand-alone security packages.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Operating system security mechanisms typically control read and write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access to entire files. So they could be used to allow a user to read or to write any</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information in, for example, a personnel file. But they could not be used to limit</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access to specific records or fields in that file. A DBMS typically does allow this type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of more detailed access control to be specified. It also usually enables access controls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to be specified over a wider range of commands, such as to select, insert, update, or</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delete specified items in the database. Thus, security services and mechanisms are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needed that are designed specifically for, and integrated with, database systems.</a:t>
            </a:r>
            <a:endParaRPr lang="en-US"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49E7852-0CE3-1F42-AE1F-2C6BEDCEB64F}" type="slidenum">
              <a:rPr lang="en-AU">
                <a:latin typeface="Arial" panose="020B0604020202020204" pitchFamily="34" charset="0"/>
              </a:rPr>
            </a:fld>
            <a:endParaRPr lang="en-AU">
              <a:latin typeface="Arial" panose="020B0604020202020204" pitchFamily="34" charset="0"/>
            </a:endParaRPr>
          </a:p>
        </p:txBody>
      </p:sp>
      <p:sp>
        <p:nvSpPr>
          <p:cNvPr id="24579" name="Rectangle 2"/>
          <p:cNvSpPr>
            <a:spLocks noGrp="1" noRot="1" noChangeAspect="1" noChangeArrowheads="1" noTextEdit="1"/>
          </p:cNvSpPr>
          <p:nvPr>
            <p:ph type="sldImg"/>
          </p:nvPr>
        </p:nvSpPr>
        <p:spPr/>
      </p:sp>
      <p:sp>
        <p:nvSpPr>
          <p:cNvPr id="24580" name="Rectangle 3"/>
          <p:cNvSpPr>
            <a:spLocks noGrp="1" noChangeArrowheads="1"/>
          </p:cNvSpPr>
          <p:nvPr>
            <p:ph type="body" idx="1"/>
          </p:nvPr>
        </p:nvSpPr>
        <p:spPr>
          <a:noFill/>
        </p:spPr>
        <p:txBody>
          <a:bodyPr/>
          <a:lstStyle/>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The basic building block of a relational database is a table of data, consisting of rows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and columns, similar to a spreadsheet. Each column holds a particular type of data,</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while each row contains a specific value for each column. Ideally, the table has at</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least one column in which each value is unique, thus serving as an identifier for a</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given entry. For example, a typical telephone directory contains one entry for each</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subscriber, with columns for name, telephone number, and address. Such a table is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called a flat file because it is a single two-dimensional (rows and columns) file. In a</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flat file, all of the data are stored in a single table. For the telephone directory, there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might be a number of subscribers with the same name, but the telephone numbers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should be unique, so that the telephone number serves as a unique identifier for a</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row. However, two or more people sharing the same phone number might each be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listed in the directory. To continue to hold all of the data for the telephone directory</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in a single table and to provide for a unique identifier for each row, we could require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a separate column for secondary subscriber, tertiary subscriber, and so on. The result</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would be that for each telephone number in use, there is a single entry in the table.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The drawback of using a single table is that some of the column positions for</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a given row may be blank (not used). Also, any time a new service or new type of</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information is incorporated in the database, more columns must be added and the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database and accompanying software must be redesigned and rebuilt.</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The relational database structure enables the creation of multiple tables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tied together by a unique identifier that is present in all tables.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Users and applications use a relational query language to access the database.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The query language uses declarative statements rather than the procedural</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instructions of a programming language. In essence, the query language allows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the user to request selected items of data from all records that fit a given set of</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criteria. The software then figures out how to extract the requested data from one</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or more tables. For example, a telephone company representative could retrieve a</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subscriber’s billing information as well as the status of special services or the latest</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payment received, all displayed on one screen.</a:t>
            </a:r>
            <a:endParaRPr lang="en-US"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42B6F4B2-5D2B-E642-9BAE-A549C860A4AE}" type="slidenum">
              <a:rPr lang="en-AU">
                <a:latin typeface="Arial" panose="020B0604020202020204" pitchFamily="34" charset="0"/>
              </a:rPr>
            </a:fld>
            <a:endParaRPr lang="en-AU">
              <a:latin typeface="Arial" panose="020B0604020202020204" pitchFamily="34" charset="0"/>
            </a:endParaRPr>
          </a:p>
        </p:txBody>
      </p:sp>
      <p:sp>
        <p:nvSpPr>
          <p:cNvPr id="26627" name="Rectangle 2"/>
          <p:cNvSpPr>
            <a:spLocks noGrp="1" noRot="1" noChangeAspect="1" noChangeArrowheads="1" noTextEdit="1"/>
          </p:cNvSpPr>
          <p:nvPr>
            <p:ph type="sldImg"/>
          </p:nvPr>
        </p:nvSpPr>
        <p:spPr/>
      </p:sp>
      <p:sp>
        <p:nvSpPr>
          <p:cNvPr id="26628" name="Rectangle 3"/>
          <p:cNvSpPr>
            <a:spLocks noGrp="1" noChangeArrowheads="1"/>
          </p:cNvSpPr>
          <p:nvPr>
            <p:ph type="body" idx="1"/>
          </p:nvPr>
        </p:nvSpPr>
        <p:spPr>
          <a:noFill/>
        </p:spPr>
        <p:txBody>
          <a:bodyPr/>
          <a:lstStyle/>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Figure 5.2 shows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how new services and features can be added to the telephone database without</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reconstructing the main table. In this example, there is a primary table with</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basic information for each telephone number. The telephone number serves as</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a primary key. The database administrator can then define a new table with a</a:t>
            </a:r>
            <a:endParaRPr lang="en-US"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dirty="0">
                <a:latin typeface="Arial" panose="020B0604020202020204" pitchFamily="34" charset="0"/>
                <a:ea typeface="MS PGothic" panose="020B0600070205080204" pitchFamily="-110" charset="-128"/>
                <a:cs typeface="MS PGothic" panose="020B0600070205080204" pitchFamily="-110" charset="-128"/>
              </a:rPr>
              <a:t>column for the primary key and other columns for other information.</a:t>
            </a:r>
            <a:endParaRPr lang="en-US"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FDE68060-81AE-774B-9BF5-797AD70F3115}" type="slidenum">
              <a:rPr lang="en-AU">
                <a:latin typeface="Arial" panose="020B0604020202020204" pitchFamily="34" charset="0"/>
              </a:rPr>
            </a:fld>
            <a:endParaRPr lang="en-AU">
              <a:latin typeface="Arial" panose="020B0604020202020204" pitchFamily="34" charset="0"/>
            </a:endParaRPr>
          </a:p>
        </p:txBody>
      </p:sp>
      <p:sp>
        <p:nvSpPr>
          <p:cNvPr id="28675" name="Rectangle 2"/>
          <p:cNvSpPr>
            <a:spLocks noGrp="1" noRot="1" noChangeAspect="1" noChangeArrowheads="1" noTextEdit="1"/>
          </p:cNvSpPr>
          <p:nvPr>
            <p:ph type="sldImg"/>
          </p:nvPr>
        </p:nvSpPr>
        <p:spPr/>
      </p:sp>
      <p:sp>
        <p:nvSpPr>
          <p:cNvPr id="28676" name="Rectangle 3"/>
          <p:cNvSpPr>
            <a:spLocks noGrp="1" noChangeArrowheads="1"/>
          </p:cNvSpPr>
          <p:nvPr>
            <p:ph type="body" idx="1"/>
          </p:nvPr>
        </p:nvSpPr>
        <p:spPr>
          <a:noFill/>
        </p:spPr>
        <p:txBody>
          <a:bodyPr/>
          <a:lstStyle/>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In relational database parlance, the basic building block is a </a:t>
            </a:r>
            <a:r>
              <a:rPr lang="en-US" b="1" dirty="0">
                <a:latin typeface="Arial" panose="020B0604020202020204" pitchFamily="34" charset="0"/>
                <a:ea typeface="MS PGothic" panose="020B0600070205080204" pitchFamily="-110" charset="-128"/>
                <a:cs typeface="MS PGothic" panose="020B0600070205080204" pitchFamily="-110" charset="-128"/>
              </a:rPr>
              <a:t>relation</a:t>
            </a:r>
            <a:r>
              <a:rPr lang="en-US" b="0" dirty="0">
                <a:latin typeface="Arial" panose="020B0604020202020204" pitchFamily="34" charset="0"/>
                <a:ea typeface="MS PGothic" panose="020B0600070205080204" pitchFamily="-110" charset="-128"/>
                <a:cs typeface="MS PGothic" panose="020B0600070205080204" pitchFamily="-110" charset="-128"/>
              </a:rPr>
              <a:t> , which is a</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flat table. Rows are referred to as </a:t>
            </a:r>
            <a:r>
              <a:rPr lang="en-US" b="1" dirty="0">
                <a:latin typeface="Arial" panose="020B0604020202020204" pitchFamily="34" charset="0"/>
                <a:ea typeface="MS PGothic" panose="020B0600070205080204" pitchFamily="-110" charset="-128"/>
                <a:cs typeface="MS PGothic" panose="020B0600070205080204" pitchFamily="-110" charset="-128"/>
              </a:rPr>
              <a:t>tuples </a:t>
            </a:r>
            <a:r>
              <a:rPr lang="en-US" b="0" dirty="0">
                <a:latin typeface="Arial" panose="020B0604020202020204" pitchFamily="34" charset="0"/>
                <a:ea typeface="MS PGothic" panose="020B0600070205080204" pitchFamily="-110" charset="-128"/>
                <a:cs typeface="MS PGothic" panose="020B0600070205080204" pitchFamily="-110" charset="-128"/>
              </a:rPr>
              <a:t>, and columns are referred to as </a:t>
            </a:r>
            <a:r>
              <a:rPr lang="en-US" b="1" dirty="0">
                <a:latin typeface="Arial" panose="020B0604020202020204" pitchFamily="34" charset="0"/>
                <a:ea typeface="MS PGothic" panose="020B0600070205080204" pitchFamily="-110" charset="-128"/>
                <a:cs typeface="MS PGothic" panose="020B0600070205080204" pitchFamily="-110" charset="-128"/>
              </a:rPr>
              <a:t>attributes</a:t>
            </a:r>
            <a:endParaRPr lang="en-US" b="1"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A </a:t>
            </a:r>
            <a:r>
              <a:rPr lang="en-US" b="1" dirty="0">
                <a:latin typeface="Arial" panose="020B0604020202020204" pitchFamily="34" charset="0"/>
                <a:ea typeface="MS PGothic" panose="020B0600070205080204" pitchFamily="-110" charset="-128"/>
                <a:cs typeface="MS PGothic" panose="020B0600070205080204" pitchFamily="-110" charset="-128"/>
              </a:rPr>
              <a:t>primary key </a:t>
            </a:r>
            <a:r>
              <a:rPr lang="en-US" b="0" dirty="0">
                <a:latin typeface="Arial" panose="020B0604020202020204" pitchFamily="34" charset="0"/>
                <a:ea typeface="MS PGothic" panose="020B0600070205080204" pitchFamily="-110" charset="-128"/>
                <a:cs typeface="MS PGothic" panose="020B0600070205080204" pitchFamily="-110" charset="-128"/>
              </a:rPr>
              <a:t>is defined to be a portion of a row used to uniquely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identify a row in a table; the primary key consists of one or more column names.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In the example of Figure 5.2 , a single attribute, </a:t>
            </a:r>
            <a:r>
              <a:rPr lang="en-US" b="0" dirty="0" err="1">
                <a:latin typeface="Arial" panose="020B0604020202020204" pitchFamily="34" charset="0"/>
                <a:ea typeface="MS PGothic" panose="020B0600070205080204" pitchFamily="-110" charset="-128"/>
                <a:cs typeface="MS PGothic" panose="020B0600070205080204" pitchFamily="-110" charset="-128"/>
              </a:rPr>
              <a:t>PhoneNumber</a:t>
            </a:r>
            <a:r>
              <a:rPr lang="en-US" b="0" dirty="0">
                <a:latin typeface="Arial" panose="020B0604020202020204" pitchFamily="34" charset="0"/>
                <a:ea typeface="MS PGothic" panose="020B0600070205080204" pitchFamily="-110" charset="-128"/>
                <a:cs typeface="MS PGothic" panose="020B0600070205080204" pitchFamily="-110" charset="-128"/>
              </a:rPr>
              <a:t>, is sufficient to</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uniquely identify a row in a particular table.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To create a relationship between two tables, the attributes that define the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primary key in one table must appear as attributes in another table, where they are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referred to as a </a:t>
            </a:r>
            <a:r>
              <a:rPr lang="en-US" b="1" dirty="0">
                <a:latin typeface="Arial" panose="020B0604020202020204" pitchFamily="34" charset="0"/>
                <a:ea typeface="MS PGothic" panose="020B0600070205080204" pitchFamily="-110" charset="-128"/>
                <a:cs typeface="MS PGothic" panose="020B0600070205080204" pitchFamily="-110" charset="-128"/>
              </a:rPr>
              <a:t>foreign key </a:t>
            </a:r>
            <a:r>
              <a:rPr lang="en-US" b="0" dirty="0">
                <a:latin typeface="Arial" panose="020B0604020202020204" pitchFamily="34" charset="0"/>
                <a:ea typeface="MS PGothic" panose="020B0600070205080204" pitchFamily="-110" charset="-128"/>
                <a:cs typeface="MS PGothic" panose="020B0600070205080204" pitchFamily="-110" charset="-128"/>
              </a:rPr>
              <a:t>. Whereas the value of a primary key must be unique</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for each tuple (row) of its table, a foreign key value can appear multiple times in</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a table, so that there is a one-to-many relationship between a row in the table with</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the primary key and rows in the table with the foreign key.</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A view is a virtual table. In essence, a view is the result of a query that returns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selected rows and columns from one or more tables.</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Views are often used for security purposes. A view can provide restricted access to a</a:t>
            </a:r>
            <a:endParaRPr lang="en-US" b="0" dirty="0">
              <a:latin typeface="Arial" panose="020B0604020202020204" pitchFamily="34" charset="0"/>
              <a:ea typeface="MS PGothic" panose="020B0600070205080204" pitchFamily="-110" charset="-128"/>
              <a:cs typeface="MS PGothic" panose="020B0600070205080204" pitchFamily="-110" charset="-128"/>
            </a:endParaRPr>
          </a:p>
          <a:p>
            <a:pPr eaLnBrk="1" hangingPunct="1"/>
            <a:r>
              <a:rPr lang="en-US" b="0" dirty="0">
                <a:latin typeface="Arial" panose="020B0604020202020204" pitchFamily="34" charset="0"/>
                <a:ea typeface="MS PGothic" panose="020B0600070205080204" pitchFamily="-110" charset="-128"/>
                <a:cs typeface="MS PGothic" panose="020B0600070205080204" pitchFamily="-110" charset="-128"/>
              </a:rPr>
              <a:t>relational database so that a user or application only has access to certain rows or columns.</a:t>
            </a:r>
            <a:endParaRPr lang="en-US" b="0" dirty="0">
              <a:latin typeface="Times New Roman" panose="02020603050405020304" pitchFamily="-107" charset="0"/>
              <a:ea typeface="MS PGothic" panose="020B0600070205080204" pitchFamily="-110" charset="-128"/>
              <a:cs typeface="MS PGothic" panose="020B0600070205080204" pitchFamily="-110"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S PGothic" panose="020B0600070205080204" pitchFamily="-110" charset="-128"/>
                <a:cs typeface="MS PGothic" panose="020B0600070205080204" pitchFamily="-110" charset="-128"/>
              </a:rPr>
              <a:t>Basic Terminology for Relational Databases</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fld>
            <a:endParaRPr lang="en-AU"/>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showMasterSp="0">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fld>
            <a:endParaRPr lang="en-US" dirty="0">
              <a:solidFill>
                <a:prstClr val="white">
                  <a:lumMod val="65000"/>
                  <a:lumOff val="35000"/>
                </a:prstClr>
              </a:solidFill>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showMasterSp="0">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anose="020B0604020202020204" pitchFamily="34" charset="0"/>
              <a:buChar char="•"/>
              <a:defRPr/>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panose="02040502050505030304"/>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panose="02040502050505030304"/>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panose="02040502050505030304"/>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showMasterSp="0">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showMasterSp="0">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showMasterSp="0">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hasCustomPrompt="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anose="020B0502020202020204"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anose="020B0502020202020204"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anose="020B0502020202020204" pitchFamily="34" charset="0"/>
              </a:defRPr>
            </a:lvl1pPr>
          </a:lstStyle>
          <a:p>
            <a:fld id="{A855AEC4-77F9-F44E-AF10-D517C4B655CE}" type="slidenum">
              <a:rPr lang="en-US" smtClean="0">
                <a:solidFill>
                  <a:prstClr val="white">
                    <a:lumMod val="65000"/>
                    <a:lumOff val="35000"/>
                  </a:prstClr>
                </a:solidFill>
              </a:rPr>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panose="02040502050505030304"/>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panose="02040502050505030304"/>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anose="02070309020205020404"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anose="02070309020205020404"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anose="02070309020205020404"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anose="020B0604020202020204"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anose="02070309020205020404"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anose="020B0604020202020204"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5.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6.emf"/></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2.xml"/><Relationship Id="rId5" Type="http://schemas.microsoft.com/office/2007/relationships/diagramDrawing" Target="../diagrams/drawing4.xml"/><Relationship Id="rId4" Type="http://schemas.openxmlformats.org/officeDocument/2006/relationships/diagramColors" Target="../diagrams/colors4.xml"/><Relationship Id="rId3" Type="http://schemas.openxmlformats.org/officeDocument/2006/relationships/diagramQuickStyle" Target="../diagrams/quickStyle4.xml"/><Relationship Id="rId2" Type="http://schemas.openxmlformats.org/officeDocument/2006/relationships/diagramLayout" Target="../diagrams/layout4.xml"/><Relationship Id="rId1" Type="http://schemas.openxmlformats.org/officeDocument/2006/relationships/diagramData" Target="../diagrams/data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7.emf"/></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2.xml"/><Relationship Id="rId5" Type="http://schemas.microsoft.com/office/2007/relationships/diagramDrawing" Target="../diagrams/drawing5.xml"/><Relationship Id="rId4" Type="http://schemas.openxmlformats.org/officeDocument/2006/relationships/diagramColors" Target="../diagrams/colors5.xml"/><Relationship Id="rId3" Type="http://schemas.openxmlformats.org/officeDocument/2006/relationships/diagramQuickStyle" Target="../diagrams/quickStyle5.xml"/><Relationship Id="rId2" Type="http://schemas.openxmlformats.org/officeDocument/2006/relationships/diagramLayout" Target="../diagrams/layout5.xml"/><Relationship Id="rId1" Type="http://schemas.openxmlformats.org/officeDocument/2006/relationships/diagramData" Target="../diagrams/data5.xml"/></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6.xml"/><Relationship Id="rId6" Type="http://schemas.openxmlformats.org/officeDocument/2006/relationships/slideLayout" Target="../slideLayouts/slideLayout2.xml"/><Relationship Id="rId5" Type="http://schemas.microsoft.com/office/2007/relationships/diagramDrawing" Target="../diagrams/drawing6.xml"/><Relationship Id="rId4" Type="http://schemas.openxmlformats.org/officeDocument/2006/relationships/diagramColors" Target="../diagrams/colors6.xml"/><Relationship Id="rId3" Type="http://schemas.openxmlformats.org/officeDocument/2006/relationships/diagramQuickStyle" Target="../diagrams/quickStyle6.xml"/><Relationship Id="rId2" Type="http://schemas.openxmlformats.org/officeDocument/2006/relationships/diagramLayout" Target="../diagrams/layout6.xml"/><Relationship Id="rId1" Type="http://schemas.openxmlformats.org/officeDocument/2006/relationships/diagramData" Target="../diagrams/data6.xml"/></Relationships>
</file>

<file path=ppt/slides/_rels/slide17.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2.xml"/><Relationship Id="rId5" Type="http://schemas.microsoft.com/office/2007/relationships/diagramDrawing" Target="../diagrams/drawing7.xml"/><Relationship Id="rId4" Type="http://schemas.openxmlformats.org/officeDocument/2006/relationships/diagramColors" Target="../diagrams/colors7.xml"/><Relationship Id="rId3" Type="http://schemas.openxmlformats.org/officeDocument/2006/relationships/diagramQuickStyle" Target="../diagrams/quickStyle7.xml"/><Relationship Id="rId2" Type="http://schemas.openxmlformats.org/officeDocument/2006/relationships/diagramLayout" Target="../diagrams/layout7.xml"/><Relationship Id="rId1" Type="http://schemas.openxmlformats.org/officeDocument/2006/relationships/diagramData" Target="../diagrams/data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20.xml"/><Relationship Id="rId6" Type="http://schemas.openxmlformats.org/officeDocument/2006/relationships/slideLayout" Target="../slideLayouts/slideLayout2.xml"/><Relationship Id="rId5" Type="http://schemas.microsoft.com/office/2007/relationships/diagramDrawing" Target="../diagrams/drawing8.xml"/><Relationship Id="rId4" Type="http://schemas.openxmlformats.org/officeDocument/2006/relationships/diagramColors" Target="../diagrams/colors8.xml"/><Relationship Id="rId3" Type="http://schemas.openxmlformats.org/officeDocument/2006/relationships/diagramQuickStyle" Target="../diagrams/quickStyle8.xml"/><Relationship Id="rId2" Type="http://schemas.openxmlformats.org/officeDocument/2006/relationships/diagramLayout" Target="../diagrams/layout8.xml"/><Relationship Id="rId1" Type="http://schemas.openxmlformats.org/officeDocument/2006/relationships/diagramData" Target="../diagrams/data8.xml"/></Relationships>
</file>

<file path=ppt/slides/_rels/slide21.xml.rels><?xml version="1.0" encoding="UTF-8" standalone="yes"?>
<Relationships xmlns="http://schemas.openxmlformats.org/package/2006/relationships"><Relationship Id="rId7" Type="http://schemas.openxmlformats.org/officeDocument/2006/relationships/notesSlide" Target="../notesSlides/notesSlide21.xml"/><Relationship Id="rId6" Type="http://schemas.openxmlformats.org/officeDocument/2006/relationships/slideLayout" Target="../slideLayouts/slideLayout6.xml"/><Relationship Id="rId5" Type="http://schemas.microsoft.com/office/2007/relationships/diagramDrawing" Target="../diagrams/drawing9.xml"/><Relationship Id="rId4" Type="http://schemas.openxmlformats.org/officeDocument/2006/relationships/diagramColors" Target="../diagrams/colors9.xml"/><Relationship Id="rId3" Type="http://schemas.openxmlformats.org/officeDocument/2006/relationships/diagramQuickStyle" Target="../diagrams/quickStyle9.xml"/><Relationship Id="rId2" Type="http://schemas.openxmlformats.org/officeDocument/2006/relationships/diagramLayout" Target="../diagrams/layout9.xml"/><Relationship Id="rId1" Type="http://schemas.openxmlformats.org/officeDocument/2006/relationships/diagramData" Target="../diagrams/data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8.emf"/></Relationships>
</file>

<file path=ppt/slides/_rels/slide24.xml.rels><?xml version="1.0" encoding="UTF-8" standalone="yes"?>
<Relationships xmlns="http://schemas.openxmlformats.org/package/2006/relationships"><Relationship Id="rId7" Type="http://schemas.openxmlformats.org/officeDocument/2006/relationships/notesSlide" Target="../notesSlides/notesSlide24.xml"/><Relationship Id="rId6" Type="http://schemas.openxmlformats.org/officeDocument/2006/relationships/slideLayout" Target="../slideLayouts/slideLayout2.xml"/><Relationship Id="rId5" Type="http://schemas.microsoft.com/office/2007/relationships/diagramDrawing" Target="../diagrams/drawing10.xml"/><Relationship Id="rId4" Type="http://schemas.openxmlformats.org/officeDocument/2006/relationships/diagramColors" Target="../diagrams/colors10.xml"/><Relationship Id="rId3" Type="http://schemas.openxmlformats.org/officeDocument/2006/relationships/diagramQuickStyle" Target="../diagrams/quickStyle10.xml"/><Relationship Id="rId2" Type="http://schemas.openxmlformats.org/officeDocument/2006/relationships/diagramLayout" Target="../diagrams/layout10.xml"/><Relationship Id="rId1" Type="http://schemas.openxmlformats.org/officeDocument/2006/relationships/diagramData" Target="../diagrams/data10.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9.emf"/></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8.xml"/><Relationship Id="rId1" Type="http://schemas.openxmlformats.org/officeDocument/2006/relationships/image" Target="../media/image10.emf"/></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image" Target="../media/image11.emf"/></Relationships>
</file>

<file path=ppt/slides/_rels/slide28.xml.rels><?xml version="1.0" encoding="UTF-8" standalone="yes"?>
<Relationships xmlns="http://schemas.openxmlformats.org/package/2006/relationships"><Relationship Id="rId7" Type="http://schemas.openxmlformats.org/officeDocument/2006/relationships/notesSlide" Target="../notesSlides/notesSlide28.xml"/><Relationship Id="rId6" Type="http://schemas.openxmlformats.org/officeDocument/2006/relationships/slideLayout" Target="../slideLayouts/slideLayout2.xml"/><Relationship Id="rId5" Type="http://schemas.microsoft.com/office/2007/relationships/diagramDrawing" Target="../diagrams/drawing11.xml"/><Relationship Id="rId4" Type="http://schemas.openxmlformats.org/officeDocument/2006/relationships/diagramColors" Target="../diagrams/colors11.xml"/><Relationship Id="rId3" Type="http://schemas.openxmlformats.org/officeDocument/2006/relationships/diagramQuickStyle" Target="../diagrams/quickStyle11.xml"/><Relationship Id="rId2" Type="http://schemas.openxmlformats.org/officeDocument/2006/relationships/diagramLayout" Target="../diagrams/layout11.xml"/><Relationship Id="rId1" Type="http://schemas.openxmlformats.org/officeDocument/2006/relationships/diagramData" Target="../diagrams/data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image" Target="../media/image12.emf"/></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image" Target="../media/image13.emf"/></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image" Target="../media/image14.emf"/></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2.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2.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7.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endParaRPr lang="en-US" sz="60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endParaRPr lang="en-US" sz="6000" dirty="0">
              <a:solidFill>
                <a:schemeClr val="tx2"/>
              </a:solidFill>
              <a:effectLst>
                <a:outerShdw blurRad="63500" dist="38100" dir="5400000" algn="t" rotWithShape="0">
                  <a:prstClr val="black">
                    <a:alpha val="25000"/>
                  </a:prstClr>
                </a:outerShdw>
              </a:effectLst>
              <a:latin typeface="+mn-lt"/>
              <a:ea typeface="+mj-ea"/>
              <a:cs typeface="+mj-cs"/>
            </a:endParaRPr>
          </a:p>
          <a:p>
            <a:pPr algn="ctr"/>
            <a:endParaRPr lang="en-US" sz="2500" dirty="0">
              <a:latin typeface="Baskerville Bold Italic" charset="0"/>
            </a:endParaRPr>
          </a:p>
          <a:p>
            <a:pPr algn="ctr"/>
            <a:endParaRPr lang="en-US" sz="2500" dirty="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1">
            <a:extLst>
              <a:ext uri="{28A0092B-C50C-407E-A947-70E740481C1C}">
                <a14:useLocalDpi xmlns:a14="http://schemas.microsoft.com/office/drawing/2010/main" val="0"/>
              </a:ext>
            </a:extLst>
          </a:blip>
          <a:srcRect l="22080" t="10830" r="17750" b="52644"/>
          <a:stretch>
            <a:fillRect/>
          </a:stretch>
        </p:blipFill>
        <p:spPr>
          <a:xfrm>
            <a:off x="611560" y="332656"/>
            <a:ext cx="7937501" cy="6235700"/>
          </a:xfrm>
          <a:prstGeom prst="rect">
            <a:avLst/>
          </a:prstGeom>
          <a:solidFill>
            <a:schemeClr val="tx1"/>
          </a:solidFill>
        </p:spPr>
      </p:pic>
    </p:spTree>
  </p:cSld>
  <p:clrMapOvr>
    <a:masterClrMapping/>
  </p:clrMapOvr>
  <p:transition spd="slow">
    <p:dissolv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4.pdf"/>
          <p:cNvPicPr>
            <a:picLocks noChangeAspect="1"/>
          </p:cNvPicPr>
          <p:nvPr/>
        </p:nvPicPr>
        <p:blipFill rotWithShape="1">
          <a:blip r:embed="rId1">
            <a:extLst>
              <a:ext uri="{28A0092B-C50C-407E-A947-70E740481C1C}">
                <a14:useLocalDpi xmlns:a14="http://schemas.microsoft.com/office/drawing/2010/main" val="0"/>
              </a:ext>
            </a:extLst>
          </a:blip>
          <a:srcRect l="4793" t="14259" r="4619" b="16482"/>
          <a:stretch>
            <a:fillRect/>
          </a:stretch>
        </p:blipFill>
        <p:spPr>
          <a:xfrm>
            <a:off x="1403648" y="188640"/>
            <a:ext cx="6550032" cy="6480720"/>
          </a:xfrm>
          <a:prstGeom prst="rect">
            <a:avLst/>
          </a:prstGeom>
          <a:solidFill>
            <a:schemeClr val="tx1"/>
          </a:solidFill>
        </p:spPr>
      </p:pic>
    </p:spTree>
  </p:cSld>
  <p:clrMapOvr>
    <a:masterClrMapping/>
  </p:clrMapOvr>
  <p:transition spd="slow">
    <p:pull dir="l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21828" y="404664"/>
            <a:ext cx="9144000" cy="1152128"/>
          </a:xfrm>
        </p:spPr>
        <p:txBody>
          <a:bodyPr wrap="square" numCol="1" anchorCtr="0" compatLnSpc="1">
            <a:normAutofit fontScale="90000"/>
          </a:bodyPr>
          <a:lstStyle/>
          <a:p>
            <a:pPr eaLnBrk="1" hangingPunct="1"/>
            <a:r>
              <a:rPr lang="en-US" dirty="0">
                <a:solidFill>
                  <a:schemeClr val="accent6">
                    <a:lumMod val="40000"/>
                    <a:lumOff val="60000"/>
                  </a:schemeClr>
                </a:solidFill>
              </a:rPr>
              <a:t>Structured Query Language </a:t>
            </a:r>
            <a:br>
              <a:rPr lang="en-US" dirty="0">
                <a:solidFill>
                  <a:schemeClr val="accent6">
                    <a:lumMod val="40000"/>
                    <a:lumOff val="60000"/>
                  </a:schemeClr>
                </a:solidFill>
              </a:rPr>
            </a:br>
            <a:r>
              <a:rPr lang="en-US" dirty="0">
                <a:solidFill>
                  <a:schemeClr val="accent6">
                    <a:lumMod val="40000"/>
                    <a:lumOff val="60000"/>
                  </a:schemeClr>
                </a:solidFill>
              </a:rPr>
              <a:t>(SQL)</a:t>
            </a:r>
            <a:endParaRPr lang="en-US" dirty="0">
              <a:solidFill>
                <a:schemeClr val="accent6">
                  <a:lumMod val="40000"/>
                  <a:lumOff val="60000"/>
                </a:schemeClr>
              </a:solidFill>
            </a:endParaRPr>
          </a:p>
        </p:txBody>
      </p:sp>
      <p:sp>
        <p:nvSpPr>
          <p:cNvPr id="217091" name="Rectangle 3"/>
          <p:cNvSpPr>
            <a:spLocks noGrp="1" noChangeArrowheads="1"/>
          </p:cNvSpPr>
          <p:nvPr>
            <p:ph idx="1"/>
          </p:nvPr>
        </p:nvSpPr>
        <p:spPr>
          <a:xfrm>
            <a:off x="419100" y="1778124"/>
            <a:ext cx="8305800" cy="2209800"/>
          </a:xfrm>
        </p:spPr>
        <p:txBody>
          <a:bodyPr wrap="square" numCol="1" anchor="t" anchorCtr="0" compatLnSpc="1">
            <a:normAutofit fontScale="92500"/>
          </a:bodyPr>
          <a:lstStyle/>
          <a:p>
            <a:pPr marL="342900" lvl="1" indent="-342900" eaLnBrk="1" hangingPunct="1">
              <a:spcBef>
                <a:spcPts val="2000"/>
              </a:spcBef>
              <a:buClr>
                <a:schemeClr val="accent6">
                  <a:lumMod val="60000"/>
                  <a:lumOff val="40000"/>
                </a:schemeClr>
              </a:buClr>
              <a:buSzPct val="80000"/>
              <a:buFont typeface="Wingdings" panose="05000000000000000000" pitchFamily="2" charset="2"/>
              <a:buChar char=""/>
              <a:defRPr/>
            </a:pPr>
            <a:r>
              <a:rPr lang="en-US" sz="2400" dirty="0"/>
              <a:t>Standardized language to define schema, manipulate, and query data in a relational database</a:t>
            </a:r>
            <a:endParaRPr lang="en-US" sz="2400" dirty="0"/>
          </a:p>
          <a:p>
            <a:pPr marL="342900" lvl="1" indent="-342900" eaLnBrk="1" hangingPunct="1">
              <a:spcBef>
                <a:spcPts val="2000"/>
              </a:spcBef>
              <a:buClr>
                <a:schemeClr val="accent6">
                  <a:lumMod val="60000"/>
                  <a:lumOff val="40000"/>
                </a:schemeClr>
              </a:buClr>
              <a:buSzPct val="80000"/>
              <a:buFont typeface="Wingdings" panose="05000000000000000000" pitchFamily="2" charset="2"/>
              <a:buChar char=""/>
              <a:defRPr/>
            </a:pPr>
            <a:r>
              <a:rPr lang="en-US" sz="2400" dirty="0"/>
              <a:t>Several similar versions of ANSI/ISO standard</a:t>
            </a:r>
            <a:endParaRPr lang="en-US" sz="2400" dirty="0"/>
          </a:p>
          <a:p>
            <a:pPr marL="342900" lvl="1" indent="-342900" eaLnBrk="1" hangingPunct="1">
              <a:spcBef>
                <a:spcPts val="2000"/>
              </a:spcBef>
              <a:buClr>
                <a:schemeClr val="accent6">
                  <a:lumMod val="60000"/>
                  <a:lumOff val="40000"/>
                </a:schemeClr>
              </a:buClr>
              <a:buSzPct val="80000"/>
              <a:buFont typeface="Wingdings" panose="05000000000000000000" pitchFamily="2" charset="2"/>
              <a:buChar char=""/>
              <a:defRPr/>
            </a:pPr>
            <a:r>
              <a:rPr lang="en-US" sz="2400" dirty="0"/>
              <a:t>All follow the same basic syntax and semantics</a:t>
            </a:r>
            <a:endParaRPr lang="en-US" sz="2400" dirty="0"/>
          </a:p>
        </p:txBody>
      </p:sp>
      <p:graphicFrame>
        <p:nvGraphicFramePr>
          <p:cNvPr id="4" name="Diagram 3"/>
          <p:cNvGraphicFramePr/>
          <p:nvPr/>
        </p:nvGraphicFramePr>
        <p:xfrm>
          <a:off x="1587500" y="4000500"/>
          <a:ext cx="6096000" cy="25908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SQL Injection Attacks (</a:t>
            </a:r>
            <a:r>
              <a:rPr lang="en-US" dirty="0" err="1">
                <a:solidFill>
                  <a:schemeClr val="accent6">
                    <a:lumMod val="40000"/>
                    <a:lumOff val="60000"/>
                  </a:schemeClr>
                </a:solidFill>
              </a:rPr>
              <a:t>SQLi</a:t>
            </a:r>
            <a:r>
              <a:rPr lang="en-US" dirty="0">
                <a:solidFill>
                  <a:schemeClr val="accent6">
                    <a:lumMod val="40000"/>
                    <a:lumOff val="60000"/>
                  </a:schemeClr>
                </a:solidFill>
              </a:rPr>
              <a:t>)</a:t>
            </a:r>
            <a:endParaRPr lang="en-US" dirty="0">
              <a:solidFill>
                <a:schemeClr val="accent6">
                  <a:lumMod val="40000"/>
                  <a:lumOff val="60000"/>
                </a:schemeClr>
              </a:solidFill>
            </a:endParaRPr>
          </a:p>
        </p:txBody>
      </p:sp>
      <p:sp>
        <p:nvSpPr>
          <p:cNvPr id="3" name="Content Placeholder 2"/>
          <p:cNvSpPr>
            <a:spLocks noGrp="1"/>
          </p:cNvSpPr>
          <p:nvPr>
            <p:ph sz="half" idx="2"/>
          </p:nvPr>
        </p:nvSpPr>
        <p:spPr>
          <a:xfrm>
            <a:off x="304800" y="1905000"/>
            <a:ext cx="4038600" cy="4525963"/>
          </a:xfrm>
        </p:spPr>
        <p:txBody>
          <a:bodyPr>
            <a:normAutofit lnSpcReduction="10000"/>
          </a:bodyPr>
          <a:lstStyle/>
          <a:p>
            <a:pPr>
              <a:buClr>
                <a:schemeClr val="accent6">
                  <a:lumMod val="60000"/>
                  <a:lumOff val="40000"/>
                </a:schemeClr>
              </a:buClr>
              <a:buSzPct val="180000"/>
            </a:pPr>
            <a:r>
              <a:rPr lang="en-US" dirty="0"/>
              <a:t>One of the most prevalent and dangerous network-based security threats</a:t>
            </a:r>
            <a:endParaRPr lang="en-US" dirty="0"/>
          </a:p>
          <a:p>
            <a:pPr>
              <a:buClr>
                <a:schemeClr val="accent6">
                  <a:lumMod val="60000"/>
                  <a:lumOff val="40000"/>
                </a:schemeClr>
              </a:buClr>
              <a:buSzPct val="180000"/>
            </a:pPr>
            <a:endParaRPr lang="en-US" dirty="0"/>
          </a:p>
          <a:p>
            <a:pPr>
              <a:buClr>
                <a:schemeClr val="accent6">
                  <a:lumMod val="60000"/>
                  <a:lumOff val="40000"/>
                </a:schemeClr>
              </a:buClr>
              <a:buSzPct val="180000"/>
            </a:pPr>
            <a:r>
              <a:rPr lang="en-US" dirty="0"/>
              <a:t>Designed to exploit the nature of Web application pages</a:t>
            </a:r>
            <a:endParaRPr lang="en-US" dirty="0"/>
          </a:p>
          <a:p>
            <a:pPr>
              <a:buClr>
                <a:schemeClr val="accent6">
                  <a:lumMod val="60000"/>
                  <a:lumOff val="40000"/>
                </a:schemeClr>
              </a:buClr>
              <a:buSzPct val="180000"/>
            </a:pPr>
            <a:endParaRPr lang="en-US" dirty="0"/>
          </a:p>
          <a:p>
            <a:pPr>
              <a:buClr>
                <a:schemeClr val="accent6">
                  <a:lumMod val="60000"/>
                  <a:lumOff val="40000"/>
                </a:schemeClr>
              </a:buClr>
              <a:buSzPct val="180000"/>
            </a:pPr>
            <a:r>
              <a:rPr lang="en-US" dirty="0"/>
              <a:t>Sends malicious SQL commands to the database server</a:t>
            </a:r>
            <a:endParaRPr lang="en-US" dirty="0"/>
          </a:p>
          <a:p>
            <a:pPr>
              <a:buNone/>
            </a:pPr>
            <a:endParaRPr lang="en-US" dirty="0"/>
          </a:p>
          <a:p>
            <a:endParaRPr lang="en-US" dirty="0"/>
          </a:p>
        </p:txBody>
      </p:sp>
      <p:sp>
        <p:nvSpPr>
          <p:cNvPr id="4" name="Content Placeholder 3"/>
          <p:cNvSpPr>
            <a:spLocks noGrp="1"/>
          </p:cNvSpPr>
          <p:nvPr>
            <p:ph sz="quarter" idx="13"/>
          </p:nvPr>
        </p:nvSpPr>
        <p:spPr>
          <a:xfrm>
            <a:off x="4800600" y="1981200"/>
            <a:ext cx="4041648" cy="4526280"/>
          </a:xfrm>
        </p:spPr>
        <p:txBody>
          <a:bodyPr>
            <a:normAutofit lnSpcReduction="10000"/>
          </a:bodyPr>
          <a:lstStyle/>
          <a:p>
            <a:pPr>
              <a:buClr>
                <a:schemeClr val="accent6">
                  <a:lumMod val="60000"/>
                  <a:lumOff val="40000"/>
                </a:schemeClr>
              </a:buClr>
              <a:buSzPct val="180000"/>
            </a:pPr>
            <a:r>
              <a:rPr lang="en-US" dirty="0"/>
              <a:t>Most common attack goal is bulk extraction of data</a:t>
            </a:r>
            <a:endParaRPr lang="en-US" dirty="0"/>
          </a:p>
          <a:p>
            <a:pPr>
              <a:buClr>
                <a:schemeClr val="accent6">
                  <a:lumMod val="60000"/>
                  <a:lumOff val="40000"/>
                </a:schemeClr>
              </a:buClr>
              <a:buSzPct val="180000"/>
            </a:pPr>
            <a:endParaRPr lang="en-US" dirty="0"/>
          </a:p>
          <a:p>
            <a:pPr>
              <a:buClr>
                <a:schemeClr val="accent6">
                  <a:lumMod val="60000"/>
                  <a:lumOff val="40000"/>
                </a:schemeClr>
              </a:buClr>
              <a:buSzPct val="180000"/>
            </a:pPr>
            <a:r>
              <a:rPr lang="en-US" dirty="0"/>
              <a:t>Depending on the environment SQL injection can also be exploited to: </a:t>
            </a:r>
            <a:endParaRPr lang="en-US" dirty="0"/>
          </a:p>
          <a:p>
            <a:pPr lvl="1">
              <a:buClr>
                <a:schemeClr val="accent6">
                  <a:lumMod val="60000"/>
                  <a:lumOff val="40000"/>
                </a:schemeClr>
              </a:buClr>
              <a:buSzPct val="100000"/>
            </a:pPr>
            <a:r>
              <a:rPr lang="en-US" dirty="0"/>
              <a:t>Modify or delete data</a:t>
            </a:r>
            <a:endParaRPr lang="en-US" dirty="0"/>
          </a:p>
          <a:p>
            <a:pPr lvl="1">
              <a:buClr>
                <a:schemeClr val="accent6">
                  <a:lumMod val="60000"/>
                  <a:lumOff val="40000"/>
                </a:schemeClr>
              </a:buClr>
              <a:buSzPct val="100000"/>
            </a:pPr>
            <a:r>
              <a:rPr lang="en-US" dirty="0"/>
              <a:t>Execute arbitrary operating system commands</a:t>
            </a:r>
            <a:endParaRPr lang="en-US" dirty="0"/>
          </a:p>
          <a:p>
            <a:pPr lvl="1">
              <a:buClr>
                <a:schemeClr val="accent6">
                  <a:lumMod val="60000"/>
                  <a:lumOff val="40000"/>
                </a:schemeClr>
              </a:buClr>
              <a:buSzPct val="100000"/>
            </a:pPr>
            <a:r>
              <a:rPr lang="en-US" dirty="0"/>
              <a:t>Launch denial-of-service (</a:t>
            </a:r>
            <a:r>
              <a:rPr lang="en-US" dirty="0" err="1"/>
              <a:t>DoS</a:t>
            </a:r>
            <a:r>
              <a:rPr lang="en-US" dirty="0"/>
              <a:t>) attacks</a:t>
            </a:r>
            <a:endParaRPr lang="en-US" dirty="0"/>
          </a:p>
          <a:p>
            <a:endParaRPr lang="en-US" dirty="0"/>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1">
            <a:extLst>
              <a:ext uri="{28A0092B-C50C-407E-A947-70E740481C1C}">
                <a14:useLocalDpi xmlns:a14="http://schemas.microsoft.com/office/drawing/2010/main" val="0"/>
              </a:ext>
            </a:extLst>
          </a:blip>
          <a:srcRect t="2750" b="9051"/>
          <a:stretch>
            <a:fillRect/>
          </a:stretch>
        </p:blipFill>
        <p:spPr>
          <a:xfrm>
            <a:off x="1691680" y="188640"/>
            <a:ext cx="5688632" cy="6492981"/>
          </a:xfrm>
          <a:prstGeom prst="rect">
            <a:avLst/>
          </a:prstGeom>
          <a:solidFill>
            <a:schemeClr val="tx1"/>
          </a:solidFill>
        </p:spPr>
      </p:pic>
    </p:spTree>
  </p:cSld>
  <p:clrMapOvr>
    <a:masterClrMapping/>
  </p:clrMapOvr>
  <p:transition spd="slow">
    <p:strips dir="l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600200"/>
          </a:xfrm>
        </p:spPr>
        <p:txBody>
          <a:bodyPr/>
          <a:lstStyle/>
          <a:p>
            <a:r>
              <a:rPr lang="en-US" dirty="0">
                <a:solidFill>
                  <a:schemeClr val="accent6">
                    <a:lumMod val="40000"/>
                    <a:lumOff val="60000"/>
                  </a:schemeClr>
                </a:solidFill>
              </a:rPr>
              <a:t>Injection Technique</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nvPr>
        </p:nvGraphicFramePr>
        <p:xfrm>
          <a:off x="609600" y="1905000"/>
          <a:ext cx="8229600" cy="4144963"/>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SQLi</a:t>
            </a:r>
            <a:r>
              <a:rPr lang="en-US" dirty="0">
                <a:solidFill>
                  <a:schemeClr val="accent6">
                    <a:lumMod val="40000"/>
                    <a:lumOff val="60000"/>
                  </a:schemeClr>
                </a:solidFill>
              </a:rPr>
              <a:t> Attack Avenues</a:t>
            </a:r>
            <a:endParaRPr lang="en-US" dirty="0">
              <a:solidFill>
                <a:schemeClr val="accent6">
                  <a:lumMod val="40000"/>
                  <a:lumOff val="60000"/>
                </a:schemeClr>
              </a:solidFill>
            </a:endParaRPr>
          </a:p>
        </p:txBody>
      </p:sp>
      <p:graphicFrame>
        <p:nvGraphicFramePr>
          <p:cNvPr id="4" name="Content Placeholder 3"/>
          <p:cNvGraphicFramePr>
            <a:graphicFrameLocks noGrp="1"/>
          </p:cNvGraphicFramePr>
          <p:nvPr>
            <p:ph idx="1"/>
          </p:nvPr>
        </p:nvGraphicFramePr>
        <p:xfrm>
          <a:off x="457200" y="1412776"/>
          <a:ext cx="8507288" cy="5112568"/>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Inband</a:t>
            </a:r>
            <a:r>
              <a:rPr lang="en-US" dirty="0">
                <a:solidFill>
                  <a:schemeClr val="accent6">
                    <a:lumMod val="40000"/>
                    <a:lumOff val="60000"/>
                  </a:schemeClr>
                </a:solidFill>
              </a:rPr>
              <a:t> Attacks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600200"/>
            <a:ext cx="8229600" cy="1600200"/>
          </a:xfrm>
        </p:spPr>
        <p:txBody>
          <a:bodyPr>
            <a:normAutofit fontScale="92500" lnSpcReduction="20000"/>
          </a:bodyPr>
          <a:lstStyle/>
          <a:p>
            <a:pPr>
              <a:buClr>
                <a:schemeClr val="accent6">
                  <a:lumMod val="60000"/>
                  <a:lumOff val="40000"/>
                </a:schemeClr>
              </a:buClr>
            </a:pPr>
            <a:r>
              <a:rPr lang="en-US" dirty="0"/>
              <a:t>Uses the same communication channel for injecting SQL code and retrieving results</a:t>
            </a:r>
            <a:endParaRPr lang="en-US" dirty="0"/>
          </a:p>
          <a:p>
            <a:pPr marL="342900" lvl="1" indent="-342900">
              <a:buClr>
                <a:schemeClr val="accent6">
                  <a:lumMod val="60000"/>
                  <a:lumOff val="40000"/>
                </a:schemeClr>
              </a:buClr>
              <a:buFont typeface="Arial" panose="020B0604020202020204" pitchFamily="34" charset="0"/>
              <a:buChar char="•"/>
            </a:pPr>
            <a:r>
              <a:rPr lang="en-US" sz="2400" dirty="0"/>
              <a:t>The retrieved data are presented directly in application Web page</a:t>
            </a:r>
            <a:endParaRPr lang="en-US" sz="2400" dirty="0"/>
          </a:p>
          <a:p>
            <a:pPr marL="342900" lvl="1" indent="-342900">
              <a:buClr>
                <a:schemeClr val="accent6">
                  <a:lumMod val="60000"/>
                  <a:lumOff val="40000"/>
                </a:schemeClr>
              </a:buClr>
              <a:buFont typeface="Arial" panose="020B0604020202020204" pitchFamily="34" charset="0"/>
              <a:buChar char="•"/>
            </a:pPr>
            <a:r>
              <a:rPr lang="en-US" sz="2400" dirty="0"/>
              <a:t>Include:</a:t>
            </a:r>
            <a:endParaRPr lang="en-US" sz="2400" dirty="0"/>
          </a:p>
          <a:p>
            <a:pPr marL="1200150" lvl="3" indent="-342900"/>
            <a:endParaRPr lang="en-US" sz="2000" dirty="0"/>
          </a:p>
        </p:txBody>
      </p:sp>
      <p:graphicFrame>
        <p:nvGraphicFramePr>
          <p:cNvPr id="4" name="Diagram 3"/>
          <p:cNvGraphicFramePr/>
          <p:nvPr/>
        </p:nvGraphicFramePr>
        <p:xfrm>
          <a:off x="762000" y="3352800"/>
          <a:ext cx="7924800" cy="32004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r>
              <a:rPr lang="en-US" dirty="0">
                <a:solidFill>
                  <a:schemeClr val="accent6">
                    <a:lumMod val="40000"/>
                    <a:lumOff val="60000"/>
                  </a:schemeClr>
                </a:solidFill>
              </a:rPr>
              <a:t>Inferential Attack</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1412776"/>
            <a:ext cx="8229600" cy="5174035"/>
          </a:xfrm>
        </p:spPr>
        <p:txBody>
          <a:bodyPr>
            <a:normAutofit lnSpcReduction="10000"/>
          </a:bodyPr>
          <a:lstStyle/>
          <a:p>
            <a:pPr>
              <a:buClr>
                <a:schemeClr val="accent6">
                  <a:lumMod val="60000"/>
                  <a:lumOff val="40000"/>
                </a:schemeClr>
              </a:buClr>
            </a:pPr>
            <a:r>
              <a:rPr lang="en-US" dirty="0"/>
              <a:t>There is no actual transfer of data, but the attacker is able to reconstruct the information by sending particular requests and observing the resulting behavior of the Website/database server</a:t>
            </a:r>
            <a:endParaRPr lang="en-US" dirty="0"/>
          </a:p>
          <a:p>
            <a:pPr>
              <a:buClr>
                <a:schemeClr val="accent6">
                  <a:lumMod val="60000"/>
                  <a:lumOff val="40000"/>
                </a:schemeClr>
              </a:buClr>
            </a:pPr>
            <a:r>
              <a:rPr lang="en-US" dirty="0"/>
              <a:t>Include:</a:t>
            </a:r>
            <a:endParaRPr lang="en-US" dirty="0"/>
          </a:p>
          <a:p>
            <a:pPr lvl="1">
              <a:buClr>
                <a:schemeClr val="accent6">
                  <a:lumMod val="60000"/>
                  <a:lumOff val="40000"/>
                </a:schemeClr>
              </a:buClr>
            </a:pPr>
            <a:r>
              <a:rPr lang="en-US" sz="2200" dirty="0"/>
              <a:t>Illegal/logically incorrect queries</a:t>
            </a:r>
            <a:endParaRPr lang="en-US" sz="2200" dirty="0"/>
          </a:p>
          <a:p>
            <a:pPr lvl="2">
              <a:buClr>
                <a:schemeClr val="accent6">
                  <a:lumMod val="60000"/>
                  <a:lumOff val="40000"/>
                </a:schemeClr>
              </a:buClr>
            </a:pPr>
            <a:r>
              <a:rPr lang="en-US" sz="1900" dirty="0"/>
              <a:t>This attack lets an attacker gather important information about the type and structure of the backend database of a Web application</a:t>
            </a:r>
            <a:endParaRPr lang="en-US" sz="1900" dirty="0"/>
          </a:p>
          <a:p>
            <a:pPr lvl="2">
              <a:buClr>
                <a:schemeClr val="accent6">
                  <a:lumMod val="60000"/>
                  <a:lumOff val="40000"/>
                </a:schemeClr>
              </a:buClr>
            </a:pPr>
            <a:r>
              <a:rPr lang="en-US" sz="1900" dirty="0"/>
              <a:t>The attack is considered a preliminary, information-gathering step for other attacks</a:t>
            </a:r>
            <a:endParaRPr lang="en-US" sz="1900" dirty="0"/>
          </a:p>
          <a:p>
            <a:pPr lvl="1">
              <a:buClr>
                <a:schemeClr val="accent6">
                  <a:lumMod val="60000"/>
                  <a:lumOff val="40000"/>
                </a:schemeClr>
              </a:buClr>
            </a:pPr>
            <a:r>
              <a:rPr lang="en-US" sz="2200" dirty="0"/>
              <a:t>Blind SQL injection</a:t>
            </a:r>
            <a:endParaRPr lang="en-US" sz="2200" dirty="0"/>
          </a:p>
          <a:p>
            <a:pPr lvl="2">
              <a:buClr>
                <a:schemeClr val="accent6">
                  <a:lumMod val="60000"/>
                  <a:lumOff val="40000"/>
                </a:schemeClr>
              </a:buClr>
            </a:pPr>
            <a:r>
              <a:rPr lang="en-US" sz="1900" dirty="0"/>
              <a:t>Allows attackers to infer the data present in a database system even when the system is sufficiently secure to not display any erroneous information back to the attacker</a:t>
            </a:r>
            <a:endParaRPr lang="en-US" sz="1900" dirty="0"/>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Out-of-Band Attack</a:t>
            </a: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3" name="Content Placeholder 2"/>
          <p:cNvSpPr>
            <a:spLocks noGrp="1"/>
          </p:cNvSpPr>
          <p:nvPr>
            <p:ph idx="1"/>
          </p:nvPr>
        </p:nvSpPr>
        <p:spPr>
          <a:xfrm>
            <a:off x="457200" y="2204864"/>
            <a:ext cx="8229600" cy="3921299"/>
          </a:xfrm>
        </p:spPr>
        <p:txBody>
          <a:bodyPr/>
          <a:lstStyle/>
          <a:p>
            <a:r>
              <a:rPr lang="en-US" dirty="0"/>
              <a:t>Data are retrieved using a different channel</a:t>
            </a:r>
            <a:endParaRPr lang="en-US" dirty="0"/>
          </a:p>
          <a:p>
            <a:endParaRPr lang="en-US" dirty="0"/>
          </a:p>
          <a:p>
            <a:r>
              <a:rPr lang="en-US" dirty="0"/>
              <a:t>This can be used when there are limitations on information retrieval, but outbound connectivity from the database server is lax</a:t>
            </a:r>
            <a:endParaRPr lang="en-US" dirty="0"/>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5</a:t>
            </a:r>
            <a:endParaRPr lang="en-US" dirty="0"/>
          </a:p>
        </p:txBody>
      </p:sp>
      <p:sp>
        <p:nvSpPr>
          <p:cNvPr id="13" name="Subtitle 12"/>
          <p:cNvSpPr>
            <a:spLocks noGrp="1"/>
          </p:cNvSpPr>
          <p:nvPr>
            <p:ph type="subTitle" idx="1"/>
          </p:nvPr>
        </p:nvSpPr>
        <p:spPr>
          <a:xfrm>
            <a:off x="0" y="5033256"/>
            <a:ext cx="9144000" cy="1219200"/>
          </a:xfrm>
        </p:spPr>
        <p:txBody>
          <a:bodyPr>
            <a:normAutofit/>
          </a:bodyPr>
          <a:lstStyle/>
          <a:p>
            <a:pPr algn="ctr"/>
            <a:r>
              <a:rPr lang="en-US" sz="3200" dirty="0"/>
              <a:t>Database and </a:t>
            </a:r>
            <a:endParaRPr lang="en-US" sz="3200" dirty="0"/>
          </a:p>
          <a:p>
            <a:pPr algn="ctr"/>
            <a:r>
              <a:rPr lang="en-US" sz="3200" dirty="0"/>
              <a:t>Data Center Security</a:t>
            </a:r>
            <a:endParaRPr lang="en-US" sz="3200" dirty="0"/>
          </a:p>
          <a:p>
            <a:endParaRPr lang="en-US" dirty="0"/>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6">
                    <a:lumMod val="40000"/>
                    <a:lumOff val="60000"/>
                  </a:schemeClr>
                </a:solidFill>
              </a:rPr>
              <a:t>SQLi</a:t>
            </a:r>
            <a:r>
              <a:rPr lang="en-US" dirty="0">
                <a:solidFill>
                  <a:schemeClr val="accent6">
                    <a:lumMod val="40000"/>
                    <a:lumOff val="60000"/>
                  </a:schemeClr>
                </a:solidFill>
              </a:rPr>
              <a:t> Countermeasures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981200"/>
            <a:ext cx="8229600" cy="5501208"/>
          </a:xfrm>
        </p:spPr>
        <p:txBody>
          <a:bodyPr/>
          <a:lstStyle/>
          <a:p>
            <a:r>
              <a:rPr lang="en-US" dirty="0"/>
              <a:t>Three types:</a:t>
            </a:r>
            <a:endParaRPr lang="en-US" dirty="0"/>
          </a:p>
        </p:txBody>
      </p:sp>
      <p:graphicFrame>
        <p:nvGraphicFramePr>
          <p:cNvPr id="4" name="Diagram 3"/>
          <p:cNvGraphicFramePr/>
          <p:nvPr/>
        </p:nvGraphicFramePr>
        <p:xfrm>
          <a:off x="533400" y="1981200"/>
          <a:ext cx="8077200" cy="45212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57200" y="0"/>
            <a:ext cx="8229600" cy="1268760"/>
          </a:xfrm>
        </p:spPr>
        <p:txBody>
          <a:bodyPr/>
          <a:lstStyle/>
          <a:p>
            <a:pPr eaLnBrk="1" fontAlgn="auto" hangingPunct="1">
              <a:spcAft>
                <a:spcPts val="0"/>
              </a:spcAft>
              <a:defRPr/>
            </a:pPr>
            <a:r>
              <a:rPr lang="en-US" dirty="0">
                <a:ln w="18415" cmpd="sng">
                  <a:solidFill>
                    <a:srgbClr val="FFFFFF"/>
                  </a:solidFill>
                  <a:prstDash val="solid"/>
                </a:ln>
                <a:solidFill>
                  <a:schemeClr val="accent6">
                    <a:lumMod val="40000"/>
                    <a:lumOff val="60000"/>
                  </a:schemeClr>
                </a:solidFill>
                <a:effectLst>
                  <a:outerShdw blurRad="63500" dir="3600000" algn="tl" rotWithShape="0">
                    <a:srgbClr val="000000">
                      <a:alpha val="70000"/>
                    </a:srgbClr>
                  </a:outerShdw>
                </a:effectLst>
                <a:ea typeface="+mj-ea"/>
                <a:cs typeface="+mj-cs"/>
              </a:rPr>
              <a:t>Database Access Control</a:t>
            </a:r>
            <a:endParaRPr lang="en-US" dirty="0">
              <a:ln w="18415" cmpd="sng">
                <a:solidFill>
                  <a:srgbClr val="FFFFFF"/>
                </a:solidFill>
                <a:prstDash val="solid"/>
              </a:ln>
              <a:solidFill>
                <a:schemeClr val="accent6">
                  <a:lumMod val="40000"/>
                  <a:lumOff val="60000"/>
                </a:schemeClr>
              </a:solidFill>
              <a:effectLst>
                <a:outerShdw blurRad="63500" dir="3600000" algn="tl" rotWithShape="0">
                  <a:srgbClr val="000000">
                    <a:alpha val="70000"/>
                  </a:srgbClr>
                </a:outerShdw>
              </a:effectLst>
              <a:ea typeface="+mj-ea"/>
              <a:cs typeface="+mj-cs"/>
            </a:endParaRPr>
          </a:p>
        </p:txBody>
      </p:sp>
      <p:graphicFrame>
        <p:nvGraphicFramePr>
          <p:cNvPr id="11" name="Content Placeholder 10"/>
          <p:cNvGraphicFramePr>
            <a:graphicFrameLocks noGrp="1"/>
          </p:cNvGraphicFramePr>
          <p:nvPr>
            <p:ph idx="4294967295"/>
          </p:nvPr>
        </p:nvGraphicFramePr>
        <p:xfrm>
          <a:off x="467544" y="1556792"/>
          <a:ext cx="8382000" cy="51816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p:txBody>
          <a:bodyPr/>
          <a:lstStyle/>
          <a:p>
            <a:pPr eaLnBrk="1" fontAlgn="auto" hangingPunct="1">
              <a:spcAft>
                <a:spcPts val="0"/>
              </a:spcAft>
              <a:defRPr/>
            </a:pPr>
            <a:r>
              <a:rPr lang="en-US" dirty="0">
                <a:solidFill>
                  <a:schemeClr val="accent6">
                    <a:lumMod val="40000"/>
                    <a:lumOff val="60000"/>
                  </a:schemeClr>
                </a:solidFill>
              </a:rPr>
              <a:t>SQL Access Controls</a:t>
            </a:r>
            <a:endParaRPr lang="en-US" dirty="0">
              <a:solidFill>
                <a:schemeClr val="accent6">
                  <a:lumMod val="40000"/>
                  <a:lumOff val="60000"/>
                </a:schemeClr>
              </a:solidFill>
            </a:endParaRPr>
          </a:p>
        </p:txBody>
      </p:sp>
      <p:sp>
        <p:nvSpPr>
          <p:cNvPr id="221187" name="Rectangle 3"/>
          <p:cNvSpPr>
            <a:spLocks noGrp="1" noChangeArrowheads="1"/>
          </p:cNvSpPr>
          <p:nvPr>
            <p:ph idx="1"/>
          </p:nvPr>
        </p:nvSpPr>
        <p:spPr>
          <a:xfrm>
            <a:off x="457200" y="1905000"/>
            <a:ext cx="8229600" cy="4525963"/>
          </a:xfrm>
        </p:spPr>
        <p:txBody>
          <a:bodyPr wrap="square" numCol="1" anchor="t" anchorCtr="0" compatLnSpc="1">
            <a:normAutofit fontScale="92500" lnSpcReduction="10000"/>
          </a:bodyPr>
          <a:lstStyle/>
          <a:p>
            <a:pPr eaLnBrk="1" hangingPunct="1">
              <a:lnSpc>
                <a:spcPct val="90000"/>
              </a:lnSpc>
              <a:buClr>
                <a:schemeClr val="accent6">
                  <a:lumMod val="60000"/>
                  <a:lumOff val="40000"/>
                </a:schemeClr>
              </a:buClr>
            </a:pPr>
            <a:r>
              <a:rPr lang="en-US" sz="2800" dirty="0">
                <a:ea typeface="MS PGothic" panose="020B0600070205080204" pitchFamily="-110" charset="-128"/>
                <a:cs typeface="MS PGothic" panose="020B0600070205080204" pitchFamily="-110" charset="-128"/>
              </a:rPr>
              <a:t>Two commands for managing access rights:</a:t>
            </a:r>
            <a:endParaRPr lang="en-US" sz="2800" dirty="0">
              <a:ea typeface="MS PGothic" panose="020B0600070205080204" pitchFamily="-110" charset="-128"/>
              <a:cs typeface="MS PGothic" panose="020B0600070205080204" pitchFamily="-110" charset="-128"/>
            </a:endParaRPr>
          </a:p>
          <a:p>
            <a:pPr lvl="2" eaLnBrk="1" hangingPunct="1">
              <a:lnSpc>
                <a:spcPct val="90000"/>
              </a:lnSpc>
              <a:buClr>
                <a:schemeClr val="accent6">
                  <a:lumMod val="60000"/>
                  <a:lumOff val="40000"/>
                </a:schemeClr>
              </a:buClr>
            </a:pPr>
            <a:r>
              <a:rPr lang="en-US" sz="2400" dirty="0">
                <a:ea typeface="MS PGothic" panose="020B0600070205080204" pitchFamily="-110" charset="-128"/>
              </a:rPr>
              <a:t>Grant</a:t>
            </a:r>
            <a:endParaRPr lang="en-US" sz="2400" dirty="0">
              <a:ea typeface="MS PGothic" panose="020B0600070205080204" pitchFamily="-110" charset="-128"/>
            </a:endParaRPr>
          </a:p>
          <a:p>
            <a:pPr lvl="3" eaLnBrk="1" hangingPunct="1">
              <a:lnSpc>
                <a:spcPct val="90000"/>
              </a:lnSpc>
              <a:buClr>
                <a:schemeClr val="accent6">
                  <a:lumMod val="60000"/>
                  <a:lumOff val="40000"/>
                </a:schemeClr>
              </a:buClr>
            </a:pPr>
            <a:r>
              <a:rPr lang="en-US" sz="2000" dirty="0">
                <a:ea typeface="MS PGothic" panose="020B0600070205080204" pitchFamily="-110" charset="-128"/>
              </a:rPr>
              <a:t>Used to grant one or more access rights or can be used to assign a user to a role</a:t>
            </a:r>
            <a:endParaRPr lang="en-US" sz="2000" dirty="0">
              <a:ea typeface="MS PGothic" panose="020B0600070205080204" pitchFamily="-110" charset="-128"/>
            </a:endParaRPr>
          </a:p>
          <a:p>
            <a:pPr lvl="2" eaLnBrk="1" hangingPunct="1">
              <a:lnSpc>
                <a:spcPct val="90000"/>
              </a:lnSpc>
              <a:buClr>
                <a:schemeClr val="accent6">
                  <a:lumMod val="60000"/>
                  <a:lumOff val="40000"/>
                </a:schemeClr>
              </a:buClr>
            </a:pPr>
            <a:r>
              <a:rPr lang="en-US" sz="2400" dirty="0">
                <a:ea typeface="MS PGothic" panose="020B0600070205080204" pitchFamily="-110" charset="-128"/>
              </a:rPr>
              <a:t>Revoke</a:t>
            </a:r>
            <a:endParaRPr lang="en-US" sz="2400" dirty="0">
              <a:ea typeface="MS PGothic" panose="020B0600070205080204" pitchFamily="-110" charset="-128"/>
            </a:endParaRPr>
          </a:p>
          <a:p>
            <a:pPr lvl="3" eaLnBrk="1" hangingPunct="1">
              <a:lnSpc>
                <a:spcPct val="90000"/>
              </a:lnSpc>
              <a:buClr>
                <a:schemeClr val="accent6">
                  <a:lumMod val="60000"/>
                  <a:lumOff val="40000"/>
                </a:schemeClr>
              </a:buClr>
            </a:pPr>
            <a:r>
              <a:rPr lang="en-US" sz="2000" dirty="0">
                <a:ea typeface="MS PGothic" panose="020B0600070205080204" pitchFamily="-110" charset="-128"/>
              </a:rPr>
              <a:t>Revokes the access rights</a:t>
            </a:r>
            <a:endParaRPr lang="en-US" sz="2000" dirty="0">
              <a:ea typeface="MS PGothic" panose="020B0600070205080204" pitchFamily="-110" charset="-128"/>
            </a:endParaRPr>
          </a:p>
          <a:p>
            <a:pPr lvl="3" eaLnBrk="1" hangingPunct="1">
              <a:lnSpc>
                <a:spcPct val="90000"/>
              </a:lnSpc>
              <a:buClr>
                <a:schemeClr val="accent6">
                  <a:lumMod val="60000"/>
                  <a:lumOff val="40000"/>
                </a:schemeClr>
              </a:buClr>
            </a:pPr>
            <a:endParaRPr lang="en-US" sz="2000" dirty="0">
              <a:ea typeface="MS PGothic" panose="020B0600070205080204" pitchFamily="-110" charset="-128"/>
            </a:endParaRPr>
          </a:p>
          <a:p>
            <a:pPr eaLnBrk="1" hangingPunct="1">
              <a:lnSpc>
                <a:spcPct val="90000"/>
              </a:lnSpc>
              <a:buClr>
                <a:schemeClr val="accent6">
                  <a:lumMod val="60000"/>
                  <a:lumOff val="40000"/>
                </a:schemeClr>
              </a:buClr>
            </a:pPr>
            <a:r>
              <a:rPr lang="en-US" sz="2800" dirty="0">
                <a:ea typeface="MS PGothic" panose="020B0600070205080204" pitchFamily="-110" charset="-128"/>
                <a:cs typeface="MS PGothic" panose="020B0600070205080204" pitchFamily="-110" charset="-128"/>
              </a:rPr>
              <a:t>Typical access rights are:</a:t>
            </a:r>
            <a:endParaRPr lang="en-US" sz="2800" dirty="0">
              <a:ea typeface="MS PGothic" panose="020B0600070205080204" pitchFamily="-110" charset="-128"/>
              <a:cs typeface="MS PGothic" panose="020B0600070205080204" pitchFamily="-110" charset="-128"/>
            </a:endParaRPr>
          </a:p>
          <a:p>
            <a:pPr lvl="2" eaLnBrk="1" hangingPunct="1">
              <a:lnSpc>
                <a:spcPct val="90000"/>
              </a:lnSpc>
              <a:buClr>
                <a:schemeClr val="accent6">
                  <a:lumMod val="60000"/>
                  <a:lumOff val="40000"/>
                </a:schemeClr>
              </a:buClr>
            </a:pPr>
            <a:r>
              <a:rPr lang="en-US" sz="2400" dirty="0">
                <a:ea typeface="MS PGothic" panose="020B0600070205080204" pitchFamily="-110" charset="-128"/>
              </a:rPr>
              <a:t>Select</a:t>
            </a:r>
            <a:endParaRPr lang="en-US" sz="2400" dirty="0">
              <a:ea typeface="MS PGothic" panose="020B0600070205080204" pitchFamily="-110" charset="-128"/>
            </a:endParaRPr>
          </a:p>
          <a:p>
            <a:pPr lvl="2" eaLnBrk="1" hangingPunct="1">
              <a:lnSpc>
                <a:spcPct val="90000"/>
              </a:lnSpc>
              <a:buClr>
                <a:schemeClr val="accent6">
                  <a:lumMod val="60000"/>
                  <a:lumOff val="40000"/>
                </a:schemeClr>
              </a:buClr>
            </a:pPr>
            <a:r>
              <a:rPr lang="en-US" sz="2400" dirty="0">
                <a:ea typeface="MS PGothic" panose="020B0600070205080204" pitchFamily="-110" charset="-128"/>
              </a:rPr>
              <a:t>Insert</a:t>
            </a:r>
            <a:endParaRPr lang="en-US" sz="2400" dirty="0">
              <a:ea typeface="MS PGothic" panose="020B0600070205080204" pitchFamily="-110" charset="-128"/>
            </a:endParaRPr>
          </a:p>
          <a:p>
            <a:pPr lvl="2" eaLnBrk="1" hangingPunct="1">
              <a:lnSpc>
                <a:spcPct val="90000"/>
              </a:lnSpc>
              <a:buClr>
                <a:schemeClr val="accent6">
                  <a:lumMod val="60000"/>
                  <a:lumOff val="40000"/>
                </a:schemeClr>
              </a:buClr>
            </a:pPr>
            <a:r>
              <a:rPr lang="en-US" sz="2400" dirty="0">
                <a:ea typeface="MS PGothic" panose="020B0600070205080204" pitchFamily="-110" charset="-128"/>
              </a:rPr>
              <a:t>Update</a:t>
            </a:r>
            <a:endParaRPr lang="en-US" sz="2400" dirty="0">
              <a:ea typeface="MS PGothic" panose="020B0600070205080204" pitchFamily="-110" charset="-128"/>
            </a:endParaRPr>
          </a:p>
          <a:p>
            <a:pPr lvl="2" eaLnBrk="1" hangingPunct="1">
              <a:lnSpc>
                <a:spcPct val="90000"/>
              </a:lnSpc>
              <a:buClr>
                <a:schemeClr val="accent6">
                  <a:lumMod val="60000"/>
                  <a:lumOff val="40000"/>
                </a:schemeClr>
              </a:buClr>
            </a:pPr>
            <a:r>
              <a:rPr lang="en-US" sz="2400" dirty="0">
                <a:ea typeface="MS PGothic" panose="020B0600070205080204" pitchFamily="-110" charset="-128"/>
              </a:rPr>
              <a:t>Delete</a:t>
            </a:r>
            <a:endParaRPr lang="en-US" sz="2400" dirty="0">
              <a:ea typeface="MS PGothic" panose="020B0600070205080204" pitchFamily="-110" charset="-128"/>
            </a:endParaRPr>
          </a:p>
          <a:p>
            <a:pPr lvl="2" eaLnBrk="1" hangingPunct="1">
              <a:lnSpc>
                <a:spcPct val="90000"/>
              </a:lnSpc>
              <a:buClr>
                <a:schemeClr val="accent6">
                  <a:lumMod val="60000"/>
                  <a:lumOff val="40000"/>
                </a:schemeClr>
              </a:buClr>
            </a:pPr>
            <a:r>
              <a:rPr lang="en-US" sz="2400" dirty="0">
                <a:ea typeface="MS PGothic" panose="020B0600070205080204" pitchFamily="-110" charset="-128"/>
              </a:rPr>
              <a:t>References</a:t>
            </a:r>
            <a:endParaRPr lang="en-US" sz="2400" dirty="0">
              <a:ea typeface="MS PGothic" panose="020B0600070205080204" pitchFamily="-110" charset="-128"/>
            </a:endParaRP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6.pdf"/>
          <p:cNvPicPr>
            <a:picLocks noChangeAspect="1"/>
          </p:cNvPicPr>
          <p:nvPr/>
        </p:nvPicPr>
        <p:blipFill rotWithShape="1">
          <a:blip r:embed="rId1">
            <a:extLst>
              <a:ext uri="{28A0092B-C50C-407E-A947-70E740481C1C}">
                <a14:useLocalDpi xmlns:a14="http://schemas.microsoft.com/office/drawing/2010/main" val="0"/>
              </a:ext>
            </a:extLst>
          </a:blip>
          <a:srcRect b="41667"/>
          <a:stretch>
            <a:fillRect/>
          </a:stretch>
        </p:blipFill>
        <p:spPr>
          <a:xfrm>
            <a:off x="404650" y="260648"/>
            <a:ext cx="8394076" cy="6336704"/>
          </a:xfrm>
          <a:prstGeom prst="rect">
            <a:avLst/>
          </a:prstGeom>
          <a:solidFill>
            <a:schemeClr val="tx1"/>
          </a:solidFill>
        </p:spPr>
      </p:pic>
    </p:spTree>
  </p:cSld>
  <p:clrMapOvr>
    <a:masterClrMapping/>
  </p:clrMapOvr>
  <p:transition spd="slow">
    <p:strips/>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0" y="-30708"/>
            <a:ext cx="9144000" cy="1600200"/>
          </a:xfrm>
        </p:spPr>
        <p:txBody>
          <a:bodyPr wrap="square" numCol="1" anchorCtr="0" compatLnSpc="1">
            <a:noAutofit/>
          </a:bodyPr>
          <a:lstStyle/>
          <a:p>
            <a:pPr>
              <a:defRPr/>
            </a:pPr>
            <a:r>
              <a:rPr lang="en-US" dirty="0">
                <a:solidFill>
                  <a:schemeClr val="accent6">
                    <a:lumMod val="40000"/>
                    <a:lumOff val="60000"/>
                  </a:schemeClr>
                </a:solidFill>
              </a:rPr>
              <a:t>Role-Based Access Control </a:t>
            </a:r>
            <a:br>
              <a:rPr lang="en-US" dirty="0">
                <a:solidFill>
                  <a:schemeClr val="accent6">
                    <a:lumMod val="40000"/>
                    <a:lumOff val="60000"/>
                  </a:schemeClr>
                </a:solidFill>
              </a:rPr>
            </a:br>
            <a:r>
              <a:rPr lang="en-US" dirty="0">
                <a:solidFill>
                  <a:schemeClr val="accent6">
                    <a:lumMod val="40000"/>
                    <a:lumOff val="60000"/>
                  </a:schemeClr>
                </a:solidFill>
              </a:rPr>
              <a:t>(RBAC)</a:t>
            </a:r>
            <a:endParaRPr lang="en-US" dirty="0">
              <a:solidFill>
                <a:schemeClr val="accent6">
                  <a:lumMod val="40000"/>
                  <a:lumOff val="60000"/>
                </a:schemeClr>
              </a:solidFill>
            </a:endParaRPr>
          </a:p>
        </p:txBody>
      </p:sp>
      <p:sp>
        <p:nvSpPr>
          <p:cNvPr id="225283" name="Rectangle 3"/>
          <p:cNvSpPr>
            <a:spLocks noGrp="1" noChangeArrowheads="1"/>
          </p:cNvSpPr>
          <p:nvPr>
            <p:ph idx="1"/>
          </p:nvPr>
        </p:nvSpPr>
        <p:spPr>
          <a:xfrm>
            <a:off x="395536" y="1772816"/>
            <a:ext cx="8229600" cy="2037184"/>
          </a:xfrm>
        </p:spPr>
        <p:txBody>
          <a:bodyPr wrap="square" numCol="1" anchor="t" anchorCtr="0" compatLnSpc="1">
            <a:normAutofit fontScale="85000" lnSpcReduction="20000"/>
          </a:bodyPr>
          <a:lstStyle/>
          <a:p>
            <a:pPr eaLnBrk="1" hangingPunct="1">
              <a:lnSpc>
                <a:spcPct val="90000"/>
              </a:lnSpc>
              <a:buClr>
                <a:schemeClr val="accent6">
                  <a:lumMod val="60000"/>
                  <a:lumOff val="40000"/>
                </a:schemeClr>
              </a:buClr>
              <a:buSzPct val="180000"/>
            </a:pPr>
            <a:r>
              <a:rPr lang="en-US" sz="2000" dirty="0">
                <a:ea typeface="MS PGothic" panose="020B0600070205080204" pitchFamily="-110" charset="-128"/>
                <a:cs typeface="MS PGothic" panose="020B0600070205080204" pitchFamily="-110" charset="-128"/>
              </a:rPr>
              <a:t>Role-based access control eases administrative burden and improves security</a:t>
            </a:r>
            <a:endParaRPr lang="en-US" sz="2000" dirty="0">
              <a:ea typeface="MS PGothic" panose="020B0600070205080204" pitchFamily="-110" charset="-128"/>
              <a:cs typeface="MS PGothic" panose="020B0600070205080204" pitchFamily="-110" charset="-128"/>
            </a:endParaRPr>
          </a:p>
          <a:p>
            <a:pPr eaLnBrk="1" hangingPunct="1">
              <a:lnSpc>
                <a:spcPct val="90000"/>
              </a:lnSpc>
              <a:buClr>
                <a:schemeClr val="accent6">
                  <a:lumMod val="60000"/>
                  <a:lumOff val="40000"/>
                </a:schemeClr>
              </a:buClr>
              <a:buSzPct val="180000"/>
            </a:pPr>
            <a:endParaRPr lang="en-US" sz="2000" dirty="0">
              <a:ea typeface="MS PGothic" panose="020B0600070205080204" pitchFamily="-110" charset="-128"/>
              <a:cs typeface="MS PGothic" panose="020B0600070205080204" pitchFamily="-110" charset="-128"/>
            </a:endParaRPr>
          </a:p>
          <a:p>
            <a:pPr eaLnBrk="1" hangingPunct="1">
              <a:lnSpc>
                <a:spcPct val="90000"/>
              </a:lnSpc>
              <a:buClr>
                <a:schemeClr val="accent6">
                  <a:lumMod val="60000"/>
                  <a:lumOff val="40000"/>
                </a:schemeClr>
              </a:buClr>
              <a:buSzPct val="180000"/>
            </a:pPr>
            <a:r>
              <a:rPr lang="en-US" sz="2000" dirty="0">
                <a:ea typeface="MS PGothic" panose="020B0600070205080204" pitchFamily="-110" charset="-128"/>
                <a:cs typeface="MS PGothic" panose="020B0600070205080204" pitchFamily="-110" charset="-128"/>
              </a:rPr>
              <a:t>A database RBAC needs to provide the following capabilities:</a:t>
            </a:r>
            <a:endParaRPr lang="en-US" sz="2000" dirty="0">
              <a:ea typeface="MS PGothic" panose="020B0600070205080204" pitchFamily="-110" charset="-128"/>
              <a:cs typeface="MS PGothic" panose="020B0600070205080204" pitchFamily="-110" charset="-128"/>
            </a:endParaRPr>
          </a:p>
          <a:p>
            <a:pPr lvl="2" eaLnBrk="1" hangingPunct="1">
              <a:lnSpc>
                <a:spcPct val="90000"/>
              </a:lnSpc>
              <a:buClr>
                <a:schemeClr val="accent6">
                  <a:lumMod val="60000"/>
                  <a:lumOff val="40000"/>
                </a:schemeClr>
              </a:buClr>
              <a:buSzPct val="180000"/>
            </a:pPr>
            <a:r>
              <a:rPr lang="en-US" sz="1700" dirty="0">
                <a:ea typeface="MS PGothic" panose="020B0600070205080204" pitchFamily="-110" charset="-128"/>
              </a:rPr>
              <a:t>Create and delete roles</a:t>
            </a:r>
            <a:endParaRPr lang="en-US" sz="1700" dirty="0">
              <a:ea typeface="MS PGothic" panose="020B0600070205080204" pitchFamily="-110" charset="-128"/>
            </a:endParaRPr>
          </a:p>
          <a:p>
            <a:pPr lvl="2" eaLnBrk="1" hangingPunct="1">
              <a:lnSpc>
                <a:spcPct val="90000"/>
              </a:lnSpc>
              <a:buClr>
                <a:schemeClr val="accent6">
                  <a:lumMod val="60000"/>
                  <a:lumOff val="40000"/>
                </a:schemeClr>
              </a:buClr>
              <a:buSzPct val="180000"/>
            </a:pPr>
            <a:r>
              <a:rPr lang="en-US" sz="1700" dirty="0">
                <a:ea typeface="MS PGothic" panose="020B0600070205080204" pitchFamily="-110" charset="-128"/>
              </a:rPr>
              <a:t>Define permissions for a role</a:t>
            </a:r>
            <a:endParaRPr lang="en-US" sz="1700" dirty="0">
              <a:ea typeface="MS PGothic" panose="020B0600070205080204" pitchFamily="-110" charset="-128"/>
            </a:endParaRPr>
          </a:p>
          <a:p>
            <a:pPr lvl="2" eaLnBrk="1" hangingPunct="1">
              <a:lnSpc>
                <a:spcPct val="90000"/>
              </a:lnSpc>
              <a:buClr>
                <a:schemeClr val="accent6">
                  <a:lumMod val="60000"/>
                  <a:lumOff val="40000"/>
                </a:schemeClr>
              </a:buClr>
              <a:buSzPct val="180000"/>
            </a:pPr>
            <a:r>
              <a:rPr lang="en-US" sz="1700" dirty="0">
                <a:ea typeface="MS PGothic" panose="020B0600070205080204" pitchFamily="-110" charset="-128"/>
              </a:rPr>
              <a:t>Assign and cancel assignment of users to roles</a:t>
            </a:r>
            <a:endParaRPr lang="en-US" sz="1700" dirty="0">
              <a:ea typeface="MS PGothic" panose="020B0600070205080204" pitchFamily="-110" charset="-128"/>
            </a:endParaRPr>
          </a:p>
          <a:p>
            <a:pPr lvl="2" eaLnBrk="1" hangingPunct="1">
              <a:lnSpc>
                <a:spcPct val="90000"/>
              </a:lnSpc>
              <a:buClr>
                <a:schemeClr val="accent6">
                  <a:lumMod val="60000"/>
                  <a:lumOff val="40000"/>
                </a:schemeClr>
              </a:buClr>
              <a:buSzPct val="180000"/>
            </a:pPr>
            <a:endParaRPr lang="en-US" sz="1700" dirty="0">
              <a:ea typeface="MS PGothic" panose="020B0600070205080204" pitchFamily="-110" charset="-128"/>
            </a:endParaRPr>
          </a:p>
          <a:p>
            <a:pPr>
              <a:lnSpc>
                <a:spcPct val="90000"/>
              </a:lnSpc>
              <a:buClr>
                <a:schemeClr val="accent6">
                  <a:lumMod val="60000"/>
                  <a:lumOff val="40000"/>
                </a:schemeClr>
              </a:buClr>
              <a:buSzPct val="180000"/>
            </a:pPr>
            <a:r>
              <a:rPr lang="en-US" sz="2000" dirty="0">
                <a:ea typeface="MS PGothic" panose="020B0600070205080204" pitchFamily="-110" charset="-128"/>
              </a:rPr>
              <a:t>Categories of database users:</a:t>
            </a:r>
            <a:endParaRPr lang="en-US" sz="2000" dirty="0">
              <a:ea typeface="MS PGothic" panose="020B0600070205080204" pitchFamily="-110" charset="-128"/>
            </a:endParaRPr>
          </a:p>
        </p:txBody>
      </p:sp>
      <p:graphicFrame>
        <p:nvGraphicFramePr>
          <p:cNvPr id="4" name="Diagram 3"/>
          <p:cNvGraphicFramePr/>
          <p:nvPr/>
        </p:nvGraphicFramePr>
        <p:xfrm>
          <a:off x="323528" y="3962400"/>
          <a:ext cx="8424936" cy="265973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1858439" y="0"/>
            <a:ext cx="7285561" cy="7042201"/>
          </a:xfrm>
          <a:prstGeom prst="rect">
            <a:avLst/>
          </a:prstGeom>
        </p:spPr>
      </p:pic>
      <p:sp>
        <p:nvSpPr>
          <p:cNvPr id="5" name="TextBox 4"/>
          <p:cNvSpPr txBox="1"/>
          <p:nvPr/>
        </p:nvSpPr>
        <p:spPr>
          <a:xfrm>
            <a:off x="508000" y="1905000"/>
            <a:ext cx="184666" cy="369332"/>
          </a:xfrm>
          <a:prstGeom prst="rect">
            <a:avLst/>
          </a:prstGeom>
          <a:noFill/>
        </p:spPr>
        <p:txBody>
          <a:bodyPr wrap="none" rtlCol="0">
            <a:spAutoFit/>
          </a:bodyPr>
          <a:lstStyle/>
          <a:p>
            <a:endParaRPr lang="en-US" dirty="0"/>
          </a:p>
        </p:txBody>
      </p:sp>
      <p:sp>
        <p:nvSpPr>
          <p:cNvPr id="6" name="Rectangle 5"/>
          <p:cNvSpPr/>
          <p:nvPr/>
        </p:nvSpPr>
        <p:spPr>
          <a:xfrm>
            <a:off x="0" y="1412776"/>
            <a:ext cx="1835696" cy="3785652"/>
          </a:xfrm>
          <a:prstGeom prst="rect">
            <a:avLst/>
          </a:prstGeom>
        </p:spPr>
        <p:txBody>
          <a:bodyPr wrap="square">
            <a:spAutoFit/>
          </a:bodyPr>
          <a:lstStyle/>
          <a:p>
            <a:pPr algn="ctr"/>
            <a:r>
              <a:rPr lang="en-US" sz="3000" dirty="0">
                <a:latin typeface="+mn-lt"/>
              </a:rPr>
              <a:t>Table 5.2  </a:t>
            </a:r>
            <a:endParaRPr lang="en-US" sz="3000" dirty="0">
              <a:latin typeface="+mn-lt"/>
            </a:endParaRPr>
          </a:p>
          <a:p>
            <a:pPr algn="ctr"/>
            <a:endParaRPr lang="en-US" sz="3000" dirty="0">
              <a:latin typeface="+mn-lt"/>
            </a:endParaRPr>
          </a:p>
          <a:p>
            <a:pPr algn="ctr"/>
            <a:r>
              <a:rPr lang="en-US" sz="3000" dirty="0">
                <a:latin typeface="+mn-lt"/>
              </a:rPr>
              <a:t>Fixed </a:t>
            </a:r>
            <a:endParaRPr lang="en-US" sz="3000" dirty="0">
              <a:latin typeface="+mn-lt"/>
            </a:endParaRPr>
          </a:p>
          <a:p>
            <a:pPr algn="ctr"/>
            <a:r>
              <a:rPr lang="en-US" sz="3000" dirty="0">
                <a:latin typeface="+mn-lt"/>
              </a:rPr>
              <a:t>Roles </a:t>
            </a:r>
            <a:endParaRPr lang="en-US" sz="3000" dirty="0">
              <a:latin typeface="+mn-lt"/>
            </a:endParaRPr>
          </a:p>
          <a:p>
            <a:pPr algn="ctr"/>
            <a:r>
              <a:rPr lang="en-US" sz="3000" dirty="0">
                <a:latin typeface="+mn-lt"/>
              </a:rPr>
              <a:t>in </a:t>
            </a:r>
            <a:endParaRPr lang="en-US" sz="3000" dirty="0">
              <a:latin typeface="+mn-lt"/>
            </a:endParaRPr>
          </a:p>
          <a:p>
            <a:pPr algn="ctr"/>
            <a:r>
              <a:rPr lang="en-US" sz="3000" dirty="0">
                <a:latin typeface="+mn-lt"/>
              </a:rPr>
              <a:t>Microsoft </a:t>
            </a:r>
            <a:endParaRPr lang="en-US" sz="3000" dirty="0">
              <a:latin typeface="+mn-lt"/>
            </a:endParaRPr>
          </a:p>
          <a:p>
            <a:pPr algn="ctr"/>
            <a:r>
              <a:rPr lang="en-US" sz="3000" dirty="0">
                <a:latin typeface="+mn-lt"/>
              </a:rPr>
              <a:t>SQL </a:t>
            </a:r>
            <a:endParaRPr lang="en-US" sz="3000" dirty="0">
              <a:latin typeface="+mn-lt"/>
            </a:endParaRPr>
          </a:p>
          <a:p>
            <a:pPr algn="ctr"/>
            <a:r>
              <a:rPr lang="en-US" sz="3000" dirty="0">
                <a:latin typeface="+mn-lt"/>
              </a:rPr>
              <a:t>Server </a:t>
            </a:r>
            <a:endParaRPr lang="en-US" sz="3000" dirty="0">
              <a:latin typeface="+mn-lt"/>
            </a:endParaRPr>
          </a:p>
        </p:txBody>
      </p:sp>
      <p:sp>
        <p:nvSpPr>
          <p:cNvPr id="2" name="TextBox 1"/>
          <p:cNvSpPr txBox="1"/>
          <p:nvPr/>
        </p:nvSpPr>
        <p:spPr>
          <a:xfrm>
            <a:off x="72008" y="6405529"/>
            <a:ext cx="1691680" cy="415498"/>
          </a:xfrm>
          <a:prstGeom prst="rect">
            <a:avLst/>
          </a:prstGeom>
          <a:noFill/>
        </p:spPr>
        <p:txBody>
          <a:bodyPr wrap="square" rtlCol="0">
            <a:spAutoFit/>
          </a:bodyPr>
          <a:lstStyle/>
          <a:p>
            <a:r>
              <a:rPr lang="en-US" sz="1050"/>
              <a:t>(Table is on page 165 in the textbook)</a:t>
            </a:r>
            <a:endParaRPr lang="en-US" sz="1050"/>
          </a:p>
        </p:txBody>
      </p:sp>
    </p:spTree>
  </p:cSld>
  <p:clrMapOvr>
    <a:masterClrMapping/>
  </p:clrMapOvr>
  <p:transition spd="slow">
    <p:wipe dir="d"/>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1">
            <a:extLst>
              <a:ext uri="{28A0092B-C50C-407E-A947-70E740481C1C}">
                <a14:useLocalDpi xmlns:a14="http://schemas.microsoft.com/office/drawing/2010/main" val="0"/>
              </a:ext>
            </a:extLst>
          </a:blip>
          <a:srcRect t="12211" b="15824"/>
          <a:stretch>
            <a:fillRect/>
          </a:stretch>
        </p:blipFill>
        <p:spPr>
          <a:xfrm>
            <a:off x="1259632" y="260648"/>
            <a:ext cx="6805930" cy="6338408"/>
          </a:xfrm>
          <a:prstGeom prst="rect">
            <a:avLst/>
          </a:prstGeom>
          <a:solidFill>
            <a:schemeClr val="tx1"/>
          </a:solidFill>
        </p:spPr>
      </p:pic>
    </p:spTree>
  </p:cSld>
  <p:clrMapOvr>
    <a:masterClrMapping/>
  </p:clrMapOvr>
  <p:transition spd="slow">
    <p:dissolv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1">
            <a:extLst>
              <a:ext uri="{28A0092B-C50C-407E-A947-70E740481C1C}">
                <a14:useLocalDpi xmlns:a14="http://schemas.microsoft.com/office/drawing/2010/main" val="0"/>
              </a:ext>
            </a:extLst>
          </a:blip>
          <a:srcRect t="5900" b="33200"/>
          <a:stretch>
            <a:fillRect/>
          </a:stretch>
        </p:blipFill>
        <p:spPr>
          <a:xfrm>
            <a:off x="611560" y="260648"/>
            <a:ext cx="7981463" cy="6290244"/>
          </a:xfrm>
          <a:prstGeom prst="rect">
            <a:avLst/>
          </a:prstGeom>
          <a:solidFill>
            <a:schemeClr val="tx1"/>
          </a:solidFill>
        </p:spPr>
      </p:pic>
    </p:spTree>
  </p:cSld>
  <p:clrMapOvr>
    <a:masterClrMapping/>
  </p:clrMapOvr>
  <p:transition spd="slow">
    <p:wipe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936104"/>
          </a:xfrm>
        </p:spPr>
        <p:txBody>
          <a:bodyPr/>
          <a:lstStyle/>
          <a:p>
            <a:pPr eaLnBrk="1" fontAlgn="auto" hangingPunct="1">
              <a:spcAft>
                <a:spcPts val="0"/>
              </a:spcAft>
              <a:defRPr/>
            </a:pPr>
            <a:r>
              <a:rPr lang="en-US" dirty="0">
                <a:solidFill>
                  <a:schemeClr val="accent6">
                    <a:lumMod val="40000"/>
                    <a:lumOff val="60000"/>
                  </a:schemeClr>
                </a:solidFill>
                <a:ea typeface="+mj-ea"/>
                <a:cs typeface="+mj-cs"/>
              </a:rPr>
              <a:t>Inference Detection</a:t>
            </a:r>
            <a:endParaRPr lang="en-US" dirty="0">
              <a:solidFill>
                <a:schemeClr val="accent6">
                  <a:lumMod val="40000"/>
                  <a:lumOff val="60000"/>
                </a:schemeClr>
              </a:solidFill>
              <a:ea typeface="+mj-ea"/>
              <a:cs typeface="+mj-cs"/>
            </a:endParaRPr>
          </a:p>
        </p:txBody>
      </p:sp>
      <p:sp>
        <p:nvSpPr>
          <p:cNvPr id="231427" name="Rectangle 3"/>
          <p:cNvSpPr>
            <a:spLocks noGrp="1" noChangeArrowheads="1"/>
          </p:cNvSpPr>
          <p:nvPr>
            <p:ph idx="1"/>
          </p:nvPr>
        </p:nvSpPr>
        <p:spPr>
          <a:xfrm>
            <a:off x="457200" y="5791200"/>
            <a:ext cx="8229600" cy="801216"/>
          </a:xfrm>
        </p:spPr>
        <p:txBody>
          <a:bodyPr wrap="square" numCol="1" anchor="t" anchorCtr="0" compatLnSpc="1">
            <a:normAutofit fontScale="62500" lnSpcReduction="20000"/>
          </a:bodyPr>
          <a:lstStyle/>
          <a:p>
            <a:pPr marL="342900" lvl="2" indent="-342900"/>
            <a:r>
              <a:rPr lang="en-US" sz="2400" dirty="0">
                <a:ea typeface="MS PGothic" panose="020B0600070205080204" pitchFamily="-110" charset="-128"/>
                <a:cs typeface="MS PGothic" panose="020B0600070205080204" pitchFamily="-110" charset="-128"/>
              </a:rPr>
              <a:t>Some inference detection algorithm is needed for either of these approaches</a:t>
            </a:r>
            <a:endParaRPr lang="en-US" sz="2400" dirty="0">
              <a:ea typeface="MS PGothic" panose="020B0600070205080204" pitchFamily="-110" charset="-128"/>
              <a:cs typeface="MS PGothic" panose="020B0600070205080204" pitchFamily="-110" charset="-128"/>
            </a:endParaRPr>
          </a:p>
          <a:p>
            <a:pPr marL="342900" lvl="2" indent="-342900"/>
            <a:r>
              <a:rPr lang="en-US" sz="2400" dirty="0">
                <a:ea typeface="MS PGothic" panose="020B0600070205080204" pitchFamily="-110" charset="-128"/>
                <a:cs typeface="MS PGothic" panose="020B0600070205080204" pitchFamily="-110" charset="-128"/>
              </a:rPr>
              <a:t>Progress has been made in devising specific inference detection techniques for multilevel secure databases and statistical databases</a:t>
            </a:r>
            <a:endParaRPr lang="en-US" sz="2400" dirty="0">
              <a:ea typeface="MS PGothic" panose="020B0600070205080204" pitchFamily="-110" charset="-128"/>
              <a:cs typeface="MS PGothic" panose="020B0600070205080204" pitchFamily="-110" charset="-128"/>
            </a:endParaRPr>
          </a:p>
        </p:txBody>
      </p:sp>
      <p:graphicFrame>
        <p:nvGraphicFramePr>
          <p:cNvPr id="4" name="Diagram 3"/>
          <p:cNvGraphicFramePr/>
          <p:nvPr/>
        </p:nvGraphicFramePr>
        <p:xfrm>
          <a:off x="228600" y="914500"/>
          <a:ext cx="8458200" cy="4725888"/>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cxnSp>
        <p:nvCxnSpPr>
          <p:cNvPr id="6" name="Straight Connector 5"/>
          <p:cNvCxnSpPr/>
          <p:nvPr/>
        </p:nvCxnSpPr>
        <p:spPr>
          <a:xfrm>
            <a:off x="0" y="5715000"/>
            <a:ext cx="9144000" cy="1588"/>
          </a:xfrm>
          <a:prstGeom prst="line">
            <a:avLst/>
          </a:prstGeom>
          <a:ln>
            <a:solidFill>
              <a:schemeClr val="accent5">
                <a:lumMod val="20000"/>
                <a:lumOff val="8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467544" y="-459432"/>
            <a:ext cx="8229600" cy="1600200"/>
          </a:xfrm>
        </p:spPr>
        <p:txBody>
          <a:bodyPr/>
          <a:lstStyle/>
          <a:p>
            <a:pPr eaLnBrk="1" fontAlgn="auto" hangingPunct="1">
              <a:spcAft>
                <a:spcPts val="0"/>
              </a:spcAft>
              <a:defRPr/>
            </a:pPr>
            <a:r>
              <a:rPr lang="en-US" dirty="0">
                <a:solidFill>
                  <a:schemeClr val="accent6">
                    <a:lumMod val="40000"/>
                    <a:lumOff val="60000"/>
                  </a:schemeClr>
                </a:solidFill>
              </a:rPr>
              <a:t>Database Encryption</a:t>
            </a:r>
            <a:endParaRPr lang="en-US" dirty="0">
              <a:solidFill>
                <a:schemeClr val="accent6">
                  <a:lumMod val="40000"/>
                  <a:lumOff val="60000"/>
                </a:schemeClr>
              </a:solidFill>
            </a:endParaRPr>
          </a:p>
        </p:txBody>
      </p:sp>
      <p:sp>
        <p:nvSpPr>
          <p:cNvPr id="247811" name="Rectangle 3"/>
          <p:cNvSpPr>
            <a:spLocks noGrp="1" noChangeArrowheads="1"/>
          </p:cNvSpPr>
          <p:nvPr>
            <p:ph idx="1"/>
          </p:nvPr>
        </p:nvSpPr>
        <p:spPr>
          <a:xfrm>
            <a:off x="457200" y="1340768"/>
            <a:ext cx="8229600" cy="5288632"/>
          </a:xfrm>
        </p:spPr>
        <p:txBody>
          <a:bodyPr>
            <a:normAutofit fontScale="40000" lnSpcReduction="20000"/>
          </a:bodyPr>
          <a:lstStyle/>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5000" dirty="0"/>
              <a:t>The database is typically the most valuable information resource for any organization</a:t>
            </a:r>
            <a:endParaRPr lang="en-US" sz="5000" dirty="0"/>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4365" dirty="0"/>
              <a:t>P</a:t>
            </a:r>
            <a:r>
              <a:rPr lang="en-US" sz="4365" dirty="0">
                <a:ea typeface="+mn-ea"/>
              </a:rPr>
              <a:t>rotected by multiple layers of security</a:t>
            </a:r>
            <a:endParaRPr lang="en-US" sz="4365" dirty="0">
              <a:ea typeface="+mn-ea"/>
            </a:endParaRPr>
          </a:p>
          <a:p>
            <a:pPr lvl="2" eaLnBrk="1" fontAlgn="auto" hangingPunct="1">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3635" dirty="0"/>
              <a:t>F</a:t>
            </a:r>
            <a:r>
              <a:rPr lang="en-US" sz="3635" dirty="0">
                <a:ea typeface="+mn-ea"/>
              </a:rPr>
              <a:t>irewalls, authentication, </a:t>
            </a:r>
            <a:r>
              <a:rPr lang="en-US" sz="3635" dirty="0"/>
              <a:t>general </a:t>
            </a:r>
            <a:r>
              <a:rPr lang="en-US" sz="3635" dirty="0">
                <a:ea typeface="+mn-ea"/>
              </a:rPr>
              <a:t>access control systems, DB access control systems, database encryption</a:t>
            </a:r>
            <a:endParaRPr lang="en-US" sz="3635" dirty="0">
              <a:ea typeface="+mn-ea"/>
            </a:endParaRPr>
          </a:p>
          <a:p>
            <a:pPr lvl="2" eaLnBrk="1" fontAlgn="auto" hangingPunct="1">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3635" dirty="0"/>
              <a:t>Encryption becomes the last line of defense in database security</a:t>
            </a:r>
            <a:endParaRPr lang="en-US" sz="3635" dirty="0">
              <a:ea typeface="+mn-ea"/>
            </a:endParaRP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4300" dirty="0"/>
              <a:t>Can be applied to the entire database, at the record level, the attribute level, or level of the individual field</a:t>
            </a:r>
            <a:endParaRPr lang="en-US" sz="4300" dirty="0"/>
          </a:p>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5000" dirty="0"/>
              <a:t>Disadvantages to encryption:</a:t>
            </a:r>
            <a:endParaRPr lang="en-US" sz="5000" dirty="0"/>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4365" dirty="0"/>
              <a:t>K</a:t>
            </a:r>
            <a:r>
              <a:rPr lang="en-US" sz="4365" dirty="0">
                <a:ea typeface="+mn-ea"/>
              </a:rPr>
              <a:t>ey management</a:t>
            </a:r>
            <a:endParaRPr lang="en-US" sz="4365" dirty="0">
              <a:ea typeface="+mn-ea"/>
            </a:endParaRPr>
          </a:p>
          <a:p>
            <a:pPr lvl="2">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3800" dirty="0"/>
              <a:t>Authorized users must have access to the decryption key for the data for which they have access</a:t>
            </a:r>
            <a:endParaRPr lang="en-US" sz="3800" dirty="0"/>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4365" dirty="0"/>
              <a:t>I</a:t>
            </a:r>
            <a:r>
              <a:rPr lang="en-US" sz="4365" dirty="0">
                <a:ea typeface="+mn-ea"/>
              </a:rPr>
              <a:t>nflexibility</a:t>
            </a:r>
            <a:endParaRPr lang="en-US" sz="4365" dirty="0">
              <a:ea typeface="+mn-ea"/>
            </a:endParaRPr>
          </a:p>
          <a:p>
            <a:pPr lvl="2">
              <a:lnSpc>
                <a:spcPct val="120000"/>
              </a:lnSpc>
              <a:spcBef>
                <a:spcPts val="600"/>
              </a:spcBef>
              <a:spcAft>
                <a:spcPts val="600"/>
              </a:spcAft>
              <a:buClr>
                <a:schemeClr val="accent6">
                  <a:lumMod val="60000"/>
                  <a:lumOff val="40000"/>
                </a:schemeClr>
              </a:buClr>
              <a:buSzPct val="80000"/>
              <a:buFont typeface="Wingdings" panose="05000000000000000000" pitchFamily="2" charset="2"/>
              <a:buChar char=""/>
              <a:defRPr/>
            </a:pPr>
            <a:r>
              <a:rPr lang="en-US" sz="3800" dirty="0"/>
              <a:t>When part or all of the database is encrypted it becomes more difficult to perform record searching</a:t>
            </a:r>
            <a:endParaRPr lang="en-US" sz="3800" dirty="0"/>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528" y="32048"/>
            <a:ext cx="3275856" cy="1484784"/>
          </a:xfrm>
        </p:spPr>
        <p:txBody>
          <a:bodyPr/>
          <a:lstStyle/>
          <a:p>
            <a:r>
              <a:rPr lang="en-US" sz="4800" dirty="0">
                <a:solidFill>
                  <a:schemeClr val="accent6">
                    <a:lumMod val="40000"/>
                    <a:lumOff val="60000"/>
                  </a:schemeClr>
                </a:solidFill>
              </a:rPr>
              <a:t>Database Security</a:t>
            </a:r>
            <a:endParaRPr lang="en-US" sz="4800" dirty="0">
              <a:solidFill>
                <a:schemeClr val="accent6">
                  <a:lumMod val="40000"/>
                  <a:lumOff val="60000"/>
                </a:schemeClr>
              </a:solidFill>
            </a:endParaRPr>
          </a:p>
        </p:txBody>
      </p:sp>
      <p:graphicFrame>
        <p:nvGraphicFramePr>
          <p:cNvPr id="4" name="Content Placeholder 3"/>
          <p:cNvGraphicFramePr>
            <a:graphicFrameLocks noGrp="1"/>
          </p:cNvGraphicFramePr>
          <p:nvPr>
            <p:ph idx="1"/>
          </p:nvPr>
        </p:nvGraphicFramePr>
        <p:xfrm>
          <a:off x="-108585" y="-531495"/>
          <a:ext cx="10197465" cy="73279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7" name="TextBox 6"/>
          <p:cNvSpPr txBox="1"/>
          <p:nvPr/>
        </p:nvSpPr>
        <p:spPr>
          <a:xfrm>
            <a:off x="10337800" y="-482600"/>
            <a:ext cx="184731" cy="369332"/>
          </a:xfrm>
          <a:prstGeom prst="rect">
            <a:avLst/>
          </a:prstGeom>
          <a:noFill/>
        </p:spPr>
        <p:txBody>
          <a:bodyPr wrap="none" rtlCol="0">
            <a:spAutoFit/>
          </a:bodyPr>
          <a:lstStyle/>
          <a:p>
            <a:endParaRPr lang="en-US" dirty="0"/>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9.pdf"/>
          <p:cNvPicPr>
            <a:picLocks noChangeAspect="1"/>
          </p:cNvPicPr>
          <p:nvPr/>
        </p:nvPicPr>
        <p:blipFill rotWithShape="1">
          <a:blip r:embed="rId1">
            <a:extLst>
              <a:ext uri="{28A0092B-C50C-407E-A947-70E740481C1C}">
                <a14:useLocalDpi xmlns:a14="http://schemas.microsoft.com/office/drawing/2010/main" val="0"/>
              </a:ext>
            </a:extLst>
          </a:blip>
          <a:srcRect t="21852" b="17778"/>
          <a:stretch>
            <a:fillRect/>
          </a:stretch>
        </p:blipFill>
        <p:spPr>
          <a:xfrm>
            <a:off x="539552" y="188640"/>
            <a:ext cx="8154155" cy="6370545"/>
          </a:xfrm>
          <a:prstGeom prst="rect">
            <a:avLst/>
          </a:prstGeom>
          <a:solidFill>
            <a:schemeClr val="tx1"/>
          </a:solidFill>
        </p:spPr>
      </p:pic>
    </p:spTree>
  </p:cSld>
  <p:clrMapOvr>
    <a:masterClrMapping/>
  </p:clrMapOvr>
  <p:transition spd="slow">
    <p:dissolv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1">
            <a:extLst>
              <a:ext uri="{28A0092B-C50C-407E-A947-70E740481C1C}">
                <a14:useLocalDpi xmlns:a14="http://schemas.microsoft.com/office/drawing/2010/main" val="0"/>
              </a:ext>
            </a:extLst>
          </a:blip>
          <a:srcRect l="10683" t="5900" r="11866" b="53150"/>
          <a:stretch>
            <a:fillRect/>
          </a:stretch>
        </p:blipFill>
        <p:spPr>
          <a:xfrm>
            <a:off x="168434" y="404663"/>
            <a:ext cx="8796054" cy="6018353"/>
          </a:xfrm>
          <a:prstGeom prst="rect">
            <a:avLst/>
          </a:prstGeom>
          <a:solidFill>
            <a:schemeClr val="tx1"/>
          </a:solidFill>
        </p:spPr>
      </p:pic>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1"/>
          <a:srcRect t="-6546"/>
          <a:stretch>
            <a:fillRect/>
          </a:stretch>
        </p:blipFill>
        <p:spPr>
          <a:xfrm>
            <a:off x="683568" y="260648"/>
            <a:ext cx="7560840" cy="6386117"/>
          </a:xfrm>
          <a:prstGeom prst="rect">
            <a:avLst/>
          </a:prstGeom>
          <a:solidFill>
            <a:schemeClr val="tx1"/>
          </a:solidFill>
        </p:spPr>
      </p:pic>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pPr eaLnBrk="1" fontAlgn="auto" hangingPunct="1">
              <a:spcAft>
                <a:spcPts val="0"/>
              </a:spcAft>
              <a:defRPr/>
            </a:pPr>
            <a:r>
              <a:rPr lang="en-US" sz="6000" dirty="0">
                <a:solidFill>
                  <a:schemeClr val="accent6">
                    <a:lumMod val="40000"/>
                    <a:lumOff val="60000"/>
                  </a:schemeClr>
                </a:solidFill>
              </a:rPr>
              <a:t>Databases</a:t>
            </a:r>
            <a:endParaRPr lang="en-US" sz="6000" dirty="0">
              <a:solidFill>
                <a:schemeClr val="accent6">
                  <a:lumMod val="40000"/>
                  <a:lumOff val="60000"/>
                </a:schemeClr>
              </a:solidFill>
            </a:endParaRPr>
          </a:p>
        </p:txBody>
      </p:sp>
      <p:sp>
        <p:nvSpPr>
          <p:cNvPr id="3" name="Content Placeholder 2"/>
          <p:cNvSpPr>
            <a:spLocks noGrp="1"/>
          </p:cNvSpPr>
          <p:nvPr>
            <p:ph idx="1"/>
          </p:nvPr>
        </p:nvSpPr>
        <p:spPr>
          <a:xfrm>
            <a:off x="152400" y="1556792"/>
            <a:ext cx="4648200" cy="5040560"/>
          </a:xfrm>
        </p:spPr>
        <p:txBody>
          <a:bodyPr>
            <a:normAutofit fontScale="92500" lnSpcReduction="20000"/>
          </a:bodyPr>
          <a:lstStyle/>
          <a:p>
            <a:pPr eaLnBrk="1" fontAlgn="auto" hangingPunct="1">
              <a:spcAft>
                <a:spcPts val="0"/>
              </a:spcAft>
              <a:buClr>
                <a:schemeClr val="accent6">
                  <a:lumMod val="40000"/>
                  <a:lumOff val="60000"/>
                </a:schemeClr>
              </a:buClr>
              <a:buSzPct val="70000"/>
              <a:buFont typeface="Wingdings" panose="05000000000000000000" pitchFamily="2" charset="2"/>
              <a:buChar char=""/>
              <a:defRPr/>
            </a:pPr>
            <a:r>
              <a:rPr lang="en-US" dirty="0"/>
              <a:t>S</a:t>
            </a:r>
            <a:r>
              <a:rPr lang="en-US" dirty="0">
                <a:ea typeface="+mn-ea"/>
                <a:cs typeface="+mn-cs"/>
              </a:rPr>
              <a:t>tructured collection of data stored for use by one or more applications</a:t>
            </a:r>
            <a:endParaRPr lang="en-US" dirty="0">
              <a:ea typeface="+mn-ea"/>
              <a:cs typeface="+mn-cs"/>
            </a:endParaRPr>
          </a:p>
          <a:p>
            <a:pPr eaLnBrk="1" fontAlgn="auto" hangingPunct="1">
              <a:spcAft>
                <a:spcPts val="0"/>
              </a:spcAft>
              <a:buClr>
                <a:schemeClr val="accent6">
                  <a:lumMod val="40000"/>
                  <a:lumOff val="60000"/>
                </a:schemeClr>
              </a:buClr>
              <a:buSzPct val="70000"/>
              <a:buFont typeface="Wingdings" panose="05000000000000000000" pitchFamily="2" charset="2"/>
              <a:buChar char=""/>
              <a:defRPr/>
            </a:pPr>
            <a:endParaRPr lang="en-US" dirty="0">
              <a:ea typeface="+mn-ea"/>
              <a:cs typeface="+mn-cs"/>
            </a:endParaRPr>
          </a:p>
          <a:p>
            <a:pPr eaLnBrk="1" fontAlgn="auto" hangingPunct="1">
              <a:spcAft>
                <a:spcPts val="0"/>
              </a:spcAft>
              <a:buClr>
                <a:schemeClr val="accent6">
                  <a:lumMod val="40000"/>
                  <a:lumOff val="60000"/>
                </a:schemeClr>
              </a:buClr>
              <a:buSzPct val="70000"/>
              <a:buFont typeface="Wingdings" panose="05000000000000000000" pitchFamily="2" charset="2"/>
              <a:buChar char=""/>
              <a:defRPr/>
            </a:pPr>
            <a:r>
              <a:rPr lang="en-US" dirty="0"/>
              <a:t>C</a:t>
            </a:r>
            <a:r>
              <a:rPr lang="en-US" dirty="0">
                <a:ea typeface="+mn-ea"/>
                <a:cs typeface="+mn-cs"/>
              </a:rPr>
              <a:t>ontains the relationships between data items and groups of data items</a:t>
            </a:r>
            <a:endParaRPr lang="en-US" dirty="0">
              <a:ea typeface="+mn-ea"/>
              <a:cs typeface="+mn-cs"/>
            </a:endParaRPr>
          </a:p>
          <a:p>
            <a:pPr eaLnBrk="1" fontAlgn="auto" hangingPunct="1">
              <a:spcAft>
                <a:spcPts val="0"/>
              </a:spcAft>
              <a:buClr>
                <a:schemeClr val="accent6">
                  <a:lumMod val="40000"/>
                  <a:lumOff val="60000"/>
                </a:schemeClr>
              </a:buClr>
              <a:buSzPct val="70000"/>
              <a:buFont typeface="Wingdings" panose="05000000000000000000" pitchFamily="2" charset="2"/>
              <a:buChar char=""/>
              <a:defRPr/>
            </a:pPr>
            <a:endParaRPr lang="en-US" dirty="0">
              <a:ea typeface="+mn-ea"/>
              <a:cs typeface="+mn-cs"/>
            </a:endParaRPr>
          </a:p>
          <a:p>
            <a:pPr eaLnBrk="1" fontAlgn="auto" hangingPunct="1">
              <a:spcAft>
                <a:spcPts val="0"/>
              </a:spcAft>
              <a:buClr>
                <a:schemeClr val="accent6">
                  <a:lumMod val="40000"/>
                  <a:lumOff val="60000"/>
                </a:schemeClr>
              </a:buClr>
              <a:buSzPct val="70000"/>
              <a:buFont typeface="Wingdings" panose="05000000000000000000" pitchFamily="2" charset="2"/>
              <a:buChar char=""/>
              <a:defRPr/>
            </a:pPr>
            <a:r>
              <a:rPr lang="en-US" dirty="0"/>
              <a:t>C</a:t>
            </a:r>
            <a:r>
              <a:rPr lang="en-US" dirty="0">
                <a:ea typeface="+mn-ea"/>
                <a:cs typeface="+mn-cs"/>
              </a:rPr>
              <a:t>an sometimes contain sensitive data that needs to be secured</a:t>
            </a:r>
            <a:endParaRPr lang="en-US" dirty="0">
              <a:ea typeface="+mn-ea"/>
              <a:cs typeface="+mn-cs"/>
            </a:endParaRPr>
          </a:p>
          <a:p>
            <a:pPr marL="342900" lvl="2" indent="-342900" eaLnBrk="1" fontAlgn="auto" hangingPunct="1">
              <a:spcBef>
                <a:spcPts val="2000"/>
              </a:spcBef>
              <a:spcAft>
                <a:spcPts val="1200"/>
              </a:spcAft>
              <a:buClr>
                <a:schemeClr val="accent6">
                  <a:lumMod val="40000"/>
                  <a:lumOff val="60000"/>
                </a:schemeClr>
              </a:buClr>
              <a:buSzPct val="70000"/>
              <a:buNone/>
              <a:defRPr/>
            </a:pPr>
            <a:r>
              <a:rPr lang="en-US" sz="2400" dirty="0"/>
              <a:t>Q</a:t>
            </a:r>
            <a:r>
              <a:rPr lang="en-US" sz="2400" dirty="0">
                <a:ea typeface="+mn-ea"/>
              </a:rPr>
              <a:t>uery language</a:t>
            </a:r>
            <a:endParaRPr lang="en-US" sz="2400" dirty="0">
              <a:ea typeface="+mn-ea"/>
            </a:endParaRPr>
          </a:p>
          <a:p>
            <a:pPr lvl="2" eaLnBrk="1" fontAlgn="auto" hangingPunct="1">
              <a:spcBef>
                <a:spcPts val="0"/>
              </a:spcBef>
              <a:spcAft>
                <a:spcPts val="0"/>
              </a:spcAft>
              <a:buClr>
                <a:schemeClr val="accent6">
                  <a:lumMod val="40000"/>
                  <a:lumOff val="60000"/>
                </a:schemeClr>
              </a:buClr>
              <a:buSzPct val="70000"/>
              <a:buFont typeface="Wingdings" panose="05000000000000000000" pitchFamily="2" charset="2"/>
              <a:buChar char=""/>
              <a:defRPr/>
            </a:pPr>
            <a:r>
              <a:rPr lang="en-US" sz="2055" dirty="0"/>
              <a:t>P</a:t>
            </a:r>
            <a:r>
              <a:rPr lang="en-US" sz="2055" dirty="0">
                <a:ea typeface="+mn-ea"/>
              </a:rPr>
              <a:t>rovides a uniform interface to the database for users and applications</a:t>
            </a:r>
            <a:endParaRPr lang="en-US" sz="2055" dirty="0">
              <a:ea typeface="+mn-ea"/>
            </a:endParaRPr>
          </a:p>
          <a:p>
            <a:pPr lvl="2" eaLnBrk="1" fontAlgn="auto" hangingPunct="1">
              <a:spcBef>
                <a:spcPts val="0"/>
              </a:spcBef>
              <a:spcAft>
                <a:spcPts val="0"/>
              </a:spcAft>
              <a:buClr>
                <a:schemeClr val="accent2"/>
              </a:buClr>
              <a:buFont typeface="Wingdings" panose="05000000000000000000" pitchFamily="2" charset="2"/>
              <a:buChar char=""/>
              <a:defRPr/>
            </a:pPr>
            <a:endParaRPr lang="en-US" dirty="0">
              <a:ea typeface="+mn-ea"/>
            </a:endParaRPr>
          </a:p>
        </p:txBody>
      </p:sp>
      <p:graphicFrame>
        <p:nvGraphicFramePr>
          <p:cNvPr id="5" name="Diagram 4"/>
          <p:cNvGraphicFramePr/>
          <p:nvPr/>
        </p:nvGraphicFramePr>
        <p:xfrm>
          <a:off x="5105400" y="2438400"/>
          <a:ext cx="3581400" cy="30480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pdf"/>
          <p:cNvPicPr>
            <a:picLocks noChangeAspect="1"/>
          </p:cNvPicPr>
          <p:nvPr/>
        </p:nvPicPr>
        <p:blipFill rotWithShape="1">
          <a:blip r:embed="rId1">
            <a:extLst>
              <a:ext uri="{28A0092B-C50C-407E-A947-70E740481C1C}">
                <a14:useLocalDpi xmlns:a14="http://schemas.microsoft.com/office/drawing/2010/main" val="0"/>
              </a:ext>
            </a:extLst>
          </a:blip>
          <a:srcRect l="3613" t="15709" r="3733" b="17983"/>
          <a:stretch>
            <a:fillRect/>
          </a:stretch>
        </p:blipFill>
        <p:spPr>
          <a:xfrm>
            <a:off x="1187624" y="188640"/>
            <a:ext cx="6969372" cy="6454651"/>
          </a:xfrm>
          <a:prstGeom prst="rect">
            <a:avLst/>
          </a:prstGeom>
          <a:solidFill>
            <a:schemeClr val="tx1"/>
          </a:solidFill>
        </p:spPr>
      </p:pic>
    </p:spTree>
  </p:cSld>
  <p:clrMapOvr>
    <a:masterClrMapping/>
  </p:clrMapOvr>
  <p:transition spd="slow">
    <p:dissolv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57200" y="-152400"/>
            <a:ext cx="8229600" cy="1493168"/>
          </a:xfrm>
        </p:spPr>
        <p:txBody>
          <a:bodyPr/>
          <a:lstStyle/>
          <a:p>
            <a:pPr eaLnBrk="1" fontAlgn="auto" hangingPunct="1">
              <a:spcAft>
                <a:spcPts val="0"/>
              </a:spcAft>
              <a:defRPr/>
            </a:pPr>
            <a:r>
              <a:rPr lang="en-US" dirty="0">
                <a:solidFill>
                  <a:schemeClr val="accent6">
                    <a:lumMod val="40000"/>
                    <a:lumOff val="60000"/>
                  </a:schemeClr>
                </a:solidFill>
              </a:rPr>
              <a:t>Relational Databases</a:t>
            </a:r>
            <a:endParaRPr lang="en-US" dirty="0">
              <a:solidFill>
                <a:schemeClr val="accent6">
                  <a:lumMod val="40000"/>
                  <a:lumOff val="60000"/>
                </a:schemeClr>
              </a:solidFill>
            </a:endParaRPr>
          </a:p>
        </p:txBody>
      </p:sp>
      <p:sp>
        <p:nvSpPr>
          <p:cNvPr id="208899" name="Rectangle 3"/>
          <p:cNvSpPr>
            <a:spLocks noGrp="1" noChangeArrowheads="1"/>
          </p:cNvSpPr>
          <p:nvPr>
            <p:ph idx="1"/>
          </p:nvPr>
        </p:nvSpPr>
        <p:spPr>
          <a:xfrm>
            <a:off x="457200" y="1752600"/>
            <a:ext cx="8229600" cy="4525963"/>
          </a:xfrm>
        </p:spPr>
        <p:txBody>
          <a:bodyPr wrap="square" numCol="1" anchor="t" anchorCtr="0" compatLnSpc="1"/>
          <a:lstStyle/>
          <a:p>
            <a:pPr eaLnBrk="1" hangingPunct="1">
              <a:lnSpc>
                <a:spcPct val="90000"/>
              </a:lnSpc>
              <a:buClr>
                <a:schemeClr val="accent6">
                  <a:lumMod val="60000"/>
                  <a:lumOff val="40000"/>
                </a:schemeClr>
              </a:buClr>
              <a:buSzPct val="70000"/>
              <a:buFont typeface="Wingdings" panose="05000000000000000000" pitchFamily="2" charset="2"/>
              <a:buChar char=""/>
              <a:defRPr/>
            </a:pPr>
            <a:r>
              <a:rPr lang="en-US" dirty="0"/>
              <a:t>Table of data consisting of rows and columns</a:t>
            </a:r>
            <a:endParaRPr lang="en-US" dirty="0"/>
          </a:p>
          <a:p>
            <a:pPr lvl="1" eaLnBrk="1" hangingPunct="1">
              <a:lnSpc>
                <a:spcPct val="90000"/>
              </a:lnSpc>
              <a:buClr>
                <a:schemeClr val="accent6">
                  <a:lumMod val="60000"/>
                  <a:lumOff val="40000"/>
                </a:schemeClr>
              </a:buClr>
              <a:buSzPct val="70000"/>
              <a:buFont typeface="Wingdings" panose="05000000000000000000" pitchFamily="2" charset="2"/>
              <a:buChar char=""/>
              <a:defRPr/>
            </a:pPr>
            <a:r>
              <a:rPr lang="en-US" dirty="0"/>
              <a:t>Each column holds a particular type of data</a:t>
            </a:r>
            <a:endParaRPr lang="en-US" dirty="0"/>
          </a:p>
          <a:p>
            <a:pPr lvl="1" eaLnBrk="1" hangingPunct="1">
              <a:lnSpc>
                <a:spcPct val="90000"/>
              </a:lnSpc>
              <a:buClr>
                <a:schemeClr val="accent6">
                  <a:lumMod val="60000"/>
                  <a:lumOff val="40000"/>
                </a:schemeClr>
              </a:buClr>
              <a:buSzPct val="70000"/>
              <a:buFont typeface="Wingdings" panose="05000000000000000000" pitchFamily="2" charset="2"/>
              <a:buChar char=""/>
              <a:defRPr/>
            </a:pPr>
            <a:r>
              <a:rPr lang="en-US" dirty="0"/>
              <a:t>Each row contains a specific value for each column</a:t>
            </a:r>
            <a:endParaRPr lang="en-US" dirty="0"/>
          </a:p>
          <a:p>
            <a:pPr lvl="1" eaLnBrk="1" hangingPunct="1">
              <a:lnSpc>
                <a:spcPct val="90000"/>
              </a:lnSpc>
              <a:buClr>
                <a:schemeClr val="accent6">
                  <a:lumMod val="60000"/>
                  <a:lumOff val="40000"/>
                </a:schemeClr>
              </a:buClr>
              <a:buSzPct val="70000"/>
              <a:buFont typeface="Wingdings" panose="05000000000000000000" pitchFamily="2" charset="2"/>
              <a:buChar char=""/>
              <a:defRPr/>
            </a:pPr>
            <a:r>
              <a:rPr lang="en-US" dirty="0"/>
              <a:t>Ideally has one column where all values are unique, forming an identifier/key for that row</a:t>
            </a:r>
            <a:endParaRPr lang="en-US" dirty="0"/>
          </a:p>
          <a:p>
            <a:pPr lvl="1" eaLnBrk="1" hangingPunct="1">
              <a:lnSpc>
                <a:spcPct val="90000"/>
              </a:lnSpc>
              <a:buClr>
                <a:schemeClr val="accent6">
                  <a:lumMod val="60000"/>
                  <a:lumOff val="40000"/>
                </a:schemeClr>
              </a:buClr>
              <a:buSzPct val="70000"/>
              <a:buFont typeface="Wingdings" panose="05000000000000000000" pitchFamily="2" charset="2"/>
              <a:buChar char=""/>
              <a:defRPr/>
            </a:pPr>
            <a:endParaRPr lang="en-US" dirty="0"/>
          </a:p>
          <a:p>
            <a:pPr eaLnBrk="1" hangingPunct="1">
              <a:lnSpc>
                <a:spcPct val="90000"/>
              </a:lnSpc>
              <a:buClr>
                <a:schemeClr val="accent6">
                  <a:lumMod val="60000"/>
                  <a:lumOff val="40000"/>
                </a:schemeClr>
              </a:buClr>
              <a:buSzPct val="70000"/>
              <a:buFont typeface="Wingdings" panose="05000000000000000000" pitchFamily="2" charset="2"/>
              <a:buChar char=""/>
              <a:defRPr/>
            </a:pPr>
            <a:r>
              <a:rPr lang="en-US" dirty="0"/>
              <a:t>Enables the creation of multiple tables linked together by a unique identifier that is present in all tables</a:t>
            </a:r>
            <a:endParaRPr lang="en-US" sz="1600" dirty="0"/>
          </a:p>
          <a:p>
            <a:pPr eaLnBrk="1" hangingPunct="1">
              <a:lnSpc>
                <a:spcPct val="90000"/>
              </a:lnSpc>
              <a:buClr>
                <a:schemeClr val="accent6">
                  <a:lumMod val="60000"/>
                  <a:lumOff val="40000"/>
                </a:schemeClr>
              </a:buClr>
              <a:buSzPct val="70000"/>
              <a:buFont typeface="Wingdings" panose="05000000000000000000" pitchFamily="2" charset="2"/>
              <a:buChar char=""/>
              <a:defRPr/>
            </a:pPr>
            <a:endParaRPr lang="en-US" sz="1600" dirty="0"/>
          </a:p>
          <a:p>
            <a:pPr eaLnBrk="1" hangingPunct="1">
              <a:lnSpc>
                <a:spcPct val="90000"/>
              </a:lnSpc>
              <a:buClr>
                <a:schemeClr val="accent6">
                  <a:lumMod val="60000"/>
                  <a:lumOff val="40000"/>
                </a:schemeClr>
              </a:buClr>
              <a:buSzPct val="70000"/>
              <a:buFont typeface="Wingdings" panose="05000000000000000000" pitchFamily="2" charset="2"/>
              <a:buChar char=""/>
              <a:defRPr/>
            </a:pPr>
            <a:r>
              <a:rPr lang="en-US" dirty="0"/>
              <a:t>Use a relational query language to access the database</a:t>
            </a:r>
            <a:endParaRPr lang="en-US" dirty="0"/>
          </a:p>
          <a:p>
            <a:pPr lvl="1">
              <a:lnSpc>
                <a:spcPct val="90000"/>
              </a:lnSpc>
              <a:buClr>
                <a:schemeClr val="accent6">
                  <a:lumMod val="60000"/>
                  <a:lumOff val="40000"/>
                </a:schemeClr>
              </a:buClr>
              <a:buSzPct val="70000"/>
              <a:buFont typeface="Wingdings" panose="05000000000000000000" pitchFamily="2" charset="2"/>
              <a:buChar char=""/>
              <a:defRPr/>
            </a:pPr>
            <a:r>
              <a:rPr lang="en-US" dirty="0"/>
              <a:t>Allows the user to request data that fit a given set of criteria</a:t>
            </a:r>
            <a:endParaRPr lang="en-US" dirty="0"/>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1">
            <a:extLst>
              <a:ext uri="{28A0092B-C50C-407E-A947-70E740481C1C}">
                <a14:useLocalDpi xmlns:a14="http://schemas.microsoft.com/office/drawing/2010/main" val="0"/>
              </a:ext>
            </a:extLst>
          </a:blip>
          <a:srcRect t="8193" r="2663" b="11491"/>
          <a:stretch>
            <a:fillRect/>
          </a:stretch>
        </p:blipFill>
        <p:spPr>
          <a:xfrm>
            <a:off x="1691680" y="116633"/>
            <a:ext cx="6204000" cy="6624736"/>
          </a:xfrm>
          <a:prstGeom prst="rect">
            <a:avLst/>
          </a:prstGeom>
          <a:solidFill>
            <a:schemeClr val="accent5">
              <a:lumMod val="60000"/>
              <a:lumOff val="40000"/>
            </a:schemeClr>
          </a:solidFill>
        </p:spPr>
      </p:pic>
    </p:spTree>
  </p:cSld>
  <p:clrMapOvr>
    <a:masterClrMapping/>
  </p:clrMapOvr>
  <p:transition spd="slow">
    <p:pull dir="l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idx="4294967295"/>
          </p:nvPr>
        </p:nvSpPr>
        <p:spPr>
          <a:xfrm>
            <a:off x="304800" y="0"/>
            <a:ext cx="8229600" cy="1600200"/>
          </a:xfrm>
        </p:spPr>
        <p:txBody>
          <a:bodyPr/>
          <a:lstStyle/>
          <a:p>
            <a:pPr eaLnBrk="1" fontAlgn="auto" hangingPunct="1">
              <a:spcAft>
                <a:spcPts val="0"/>
              </a:spcAft>
              <a:defRPr/>
            </a:pPr>
            <a:r>
              <a:rPr lang="en-US" dirty="0">
                <a:solidFill>
                  <a:schemeClr val="accent6">
                    <a:lumMod val="40000"/>
                    <a:lumOff val="60000"/>
                  </a:schemeClr>
                </a:solidFill>
              </a:rPr>
              <a:t>Relational Database Elements</a:t>
            </a:r>
            <a:endParaRPr lang="en-US" dirty="0">
              <a:solidFill>
                <a:schemeClr val="accent6">
                  <a:lumMod val="40000"/>
                  <a:lumOff val="60000"/>
                </a:schemeClr>
              </a:solidFill>
            </a:endParaRPr>
          </a:p>
        </p:txBody>
      </p:sp>
      <p:sp>
        <p:nvSpPr>
          <p:cNvPr id="212995" name="Rectangle 3"/>
          <p:cNvSpPr>
            <a:spLocks noGrp="1" noChangeArrowheads="1"/>
          </p:cNvSpPr>
          <p:nvPr>
            <p:ph idx="4294967295"/>
          </p:nvPr>
        </p:nvSpPr>
        <p:spPr>
          <a:xfrm>
            <a:off x="325016" y="2348880"/>
            <a:ext cx="3733800" cy="2337048"/>
          </a:xfrm>
        </p:spPr>
        <p:txBody>
          <a:bodyPr wrap="square" numCol="1" anchor="t" anchorCtr="0" compatLnSpc="1">
            <a:noAutofit/>
          </a:bodyPr>
          <a:lstStyle/>
          <a:p>
            <a:pPr eaLnBrk="1" hangingPunct="1">
              <a:lnSpc>
                <a:spcPct val="80000"/>
              </a:lnSpc>
              <a:buClr>
                <a:schemeClr val="accent6">
                  <a:lumMod val="40000"/>
                  <a:lumOff val="60000"/>
                </a:schemeClr>
              </a:buClr>
              <a:buSzPct val="55000"/>
              <a:buFont typeface="Wingdings" panose="05000000000000000000" pitchFamily="2" charset="2"/>
              <a:buChar char=""/>
              <a:defRPr/>
            </a:pPr>
            <a:r>
              <a:rPr lang="en-US" sz="2800" dirty="0"/>
              <a:t>Relation</a:t>
            </a:r>
            <a:endParaRPr lang="en-US" sz="2800" dirty="0"/>
          </a:p>
          <a:p>
            <a:pPr lvl="1">
              <a:lnSpc>
                <a:spcPct val="80000"/>
              </a:lnSpc>
              <a:buClr>
                <a:schemeClr val="accent6">
                  <a:lumMod val="40000"/>
                  <a:lumOff val="60000"/>
                </a:schemeClr>
              </a:buClr>
              <a:buSzPct val="55000"/>
              <a:buFont typeface="Wingdings" panose="05000000000000000000" pitchFamily="2" charset="2"/>
              <a:buChar char=""/>
              <a:defRPr/>
            </a:pPr>
            <a:r>
              <a:rPr lang="en-US" sz="2400" dirty="0"/>
              <a:t>Table/file</a:t>
            </a:r>
            <a:endParaRPr lang="en-US" sz="2400" dirty="0"/>
          </a:p>
          <a:p>
            <a:pPr eaLnBrk="1" hangingPunct="1">
              <a:lnSpc>
                <a:spcPct val="80000"/>
              </a:lnSpc>
              <a:buClr>
                <a:schemeClr val="accent6">
                  <a:lumMod val="40000"/>
                  <a:lumOff val="60000"/>
                </a:schemeClr>
              </a:buClr>
              <a:buSzPct val="55000"/>
              <a:buFont typeface="Wingdings" panose="05000000000000000000" pitchFamily="2" charset="2"/>
              <a:buChar char=""/>
              <a:defRPr/>
            </a:pPr>
            <a:r>
              <a:rPr lang="en-US" sz="2800" dirty="0"/>
              <a:t>Tuple</a:t>
            </a:r>
            <a:endParaRPr lang="en-US" sz="2800" dirty="0"/>
          </a:p>
          <a:p>
            <a:pPr lvl="1">
              <a:lnSpc>
                <a:spcPct val="80000"/>
              </a:lnSpc>
              <a:buClr>
                <a:schemeClr val="accent6">
                  <a:lumMod val="40000"/>
                  <a:lumOff val="60000"/>
                </a:schemeClr>
              </a:buClr>
              <a:buSzPct val="55000"/>
              <a:buFont typeface="Wingdings" panose="05000000000000000000" pitchFamily="2" charset="2"/>
              <a:buChar char=""/>
              <a:defRPr/>
            </a:pPr>
            <a:r>
              <a:rPr lang="en-US" sz="2400" dirty="0"/>
              <a:t>Row/record</a:t>
            </a:r>
            <a:endParaRPr lang="en-US" sz="2400" dirty="0"/>
          </a:p>
          <a:p>
            <a:pPr eaLnBrk="1" hangingPunct="1">
              <a:lnSpc>
                <a:spcPct val="80000"/>
              </a:lnSpc>
              <a:buClr>
                <a:schemeClr val="accent6">
                  <a:lumMod val="40000"/>
                  <a:lumOff val="60000"/>
                </a:schemeClr>
              </a:buClr>
              <a:buSzPct val="55000"/>
              <a:buFont typeface="Wingdings" panose="05000000000000000000" pitchFamily="2" charset="2"/>
              <a:buChar char=""/>
              <a:defRPr/>
            </a:pPr>
            <a:r>
              <a:rPr lang="en-US" sz="2800" dirty="0"/>
              <a:t>Attribute</a:t>
            </a:r>
            <a:endParaRPr lang="en-US" sz="2800" dirty="0"/>
          </a:p>
          <a:p>
            <a:pPr lvl="1">
              <a:lnSpc>
                <a:spcPct val="80000"/>
              </a:lnSpc>
              <a:buClr>
                <a:schemeClr val="accent6">
                  <a:lumMod val="40000"/>
                  <a:lumOff val="60000"/>
                </a:schemeClr>
              </a:buClr>
              <a:buSzPct val="55000"/>
              <a:buFont typeface="Wingdings" panose="05000000000000000000" pitchFamily="2" charset="2"/>
              <a:buChar char=""/>
              <a:defRPr/>
            </a:pPr>
            <a:r>
              <a:rPr lang="en-US" sz="2400" dirty="0"/>
              <a:t>Column/field</a:t>
            </a:r>
            <a:endParaRPr lang="en-US" sz="2400" dirty="0"/>
          </a:p>
        </p:txBody>
      </p:sp>
      <p:graphicFrame>
        <p:nvGraphicFramePr>
          <p:cNvPr id="4" name="Diagram 3"/>
          <p:cNvGraphicFramePr/>
          <p:nvPr/>
        </p:nvGraphicFramePr>
        <p:xfrm>
          <a:off x="3733800" y="1600200"/>
          <a:ext cx="5257800" cy="5069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1"/>
          <a:srcRect l="20228" r="20308" b="13892"/>
          <a:stretch>
            <a:fillRect/>
          </a:stretch>
        </p:blipFill>
        <p:spPr>
          <a:xfrm>
            <a:off x="179512" y="2852936"/>
            <a:ext cx="8827754" cy="2561996"/>
          </a:xfrm>
          <a:prstGeom prst="rect">
            <a:avLst/>
          </a:prstGeom>
        </p:spPr>
      </p:pic>
      <p:sp>
        <p:nvSpPr>
          <p:cNvPr id="6" name="TextBox 5"/>
          <p:cNvSpPr txBox="1"/>
          <p:nvPr/>
        </p:nvSpPr>
        <p:spPr>
          <a:xfrm>
            <a:off x="8354" y="476672"/>
            <a:ext cx="9135646" cy="1200329"/>
          </a:xfrm>
          <a:prstGeom prst="rect">
            <a:avLst/>
          </a:prstGeom>
          <a:noFill/>
        </p:spPr>
        <p:txBody>
          <a:bodyPr wrap="square" rtlCol="0">
            <a:spAutoFit/>
          </a:bodyPr>
          <a:lstStyle/>
          <a:p>
            <a:pPr algn="ctr"/>
            <a:r>
              <a:rPr lang="en-US" sz="4000" dirty="0">
                <a:latin typeface="+mn-lt"/>
              </a:rPr>
              <a:t>Table 5.1  </a:t>
            </a:r>
            <a:endParaRPr lang="en-US" sz="4000" dirty="0">
              <a:latin typeface="+mn-lt"/>
            </a:endParaRPr>
          </a:p>
          <a:p>
            <a:pPr algn="ctr"/>
            <a:r>
              <a:rPr lang="en-US" sz="3200" dirty="0">
                <a:latin typeface="+mn-lt"/>
              </a:rPr>
              <a:t>Basic Terminology for Relational Databases </a:t>
            </a:r>
            <a:endParaRPr lang="en-US" sz="3200" dirty="0">
              <a:latin typeface="+mn-lt"/>
            </a:endParaRPr>
          </a:p>
        </p:txBody>
      </p:sp>
    </p:spTree>
  </p:cSld>
  <p:clrMapOvr>
    <a:masterClrMapping/>
  </p:clrMapOvr>
  <p:transition spd="slow">
    <p:zoom dir="in"/>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4321</Words>
  <Application>WPS Presentation</Application>
  <PresentationFormat>On-screen Show (4:3)</PresentationFormat>
  <Paragraphs>163</Paragraphs>
  <Slides>32</Slides>
  <Notes>32</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32</vt:i4>
      </vt:variant>
    </vt:vector>
  </HeadingPairs>
  <TitlesOfParts>
    <vt:vector size="47" baseType="lpstr">
      <vt:lpstr>Arial</vt:lpstr>
      <vt:lpstr>SimSun</vt:lpstr>
      <vt:lpstr>Wingdings</vt:lpstr>
      <vt:lpstr>Century Gothic</vt:lpstr>
      <vt:lpstr>Palatino Linotype</vt:lpstr>
      <vt:lpstr>Courier New</vt:lpstr>
      <vt:lpstr>MS PGothic</vt:lpstr>
      <vt:lpstr>Baskerville Bold Italic</vt:lpstr>
      <vt:lpstr>Times New Roman</vt:lpstr>
      <vt:lpstr>Segoe Print</vt:lpstr>
      <vt:lpstr>Microsoft YaHei</vt:lpstr>
      <vt:lpstr>Arial Unicode MS</vt:lpstr>
      <vt:lpstr>Calibri</vt:lpstr>
      <vt:lpstr>Palatino Linotype</vt:lpstr>
      <vt:lpstr>Executive</vt:lpstr>
      <vt:lpstr>PowerPoint 演示文稿</vt:lpstr>
      <vt:lpstr>Chapter 5</vt:lpstr>
      <vt:lpstr>Database Security</vt:lpstr>
      <vt:lpstr>Databases</vt:lpstr>
      <vt:lpstr>PowerPoint 演示文稿</vt:lpstr>
      <vt:lpstr>Relational Databases</vt:lpstr>
      <vt:lpstr>PowerPoint 演示文稿</vt:lpstr>
      <vt:lpstr>Relational Database Elements</vt:lpstr>
      <vt:lpstr>PowerPoint 演示文稿</vt:lpstr>
      <vt:lpstr>PowerPoint 演示文稿</vt:lpstr>
      <vt:lpstr>PowerPoint 演示文稿</vt:lpstr>
      <vt:lpstr>Structured Query Language  (SQL)</vt:lpstr>
      <vt:lpstr>SQL Injection Attacks (SQLi)</vt:lpstr>
      <vt:lpstr>PowerPoint 演示文稿</vt:lpstr>
      <vt:lpstr>Injection Technique</vt:lpstr>
      <vt:lpstr>SQLi Attack Avenues</vt:lpstr>
      <vt:lpstr>Inband Attacks</vt:lpstr>
      <vt:lpstr>Inferential Attack</vt:lpstr>
      <vt:lpstr>Out-of-Band Attack</vt:lpstr>
      <vt:lpstr>SQLi Countermeasures</vt:lpstr>
      <vt:lpstr>Database Access Control</vt:lpstr>
      <vt:lpstr>SQL Access Controls</vt:lpstr>
      <vt:lpstr>PowerPoint 演示文稿</vt:lpstr>
      <vt:lpstr>Role-Based Access Control  (RBAC)</vt:lpstr>
      <vt:lpstr>PowerPoint 演示文稿</vt:lpstr>
      <vt:lpstr>PowerPoint 演示文稿</vt:lpstr>
      <vt:lpstr>PowerPoint 演示文稿</vt:lpstr>
      <vt:lpstr>Inference Detection</vt:lpstr>
      <vt:lpstr>Database Encryption</vt:lpstr>
      <vt:lpstr>PowerPoint 演示文稿</vt:lpstr>
      <vt:lpstr>PowerPoint 演示文稿</vt:lpstr>
      <vt:lpstr>PowerPoint 演示文稿</vt:lpstr>
    </vt:vector>
  </TitlesOfParts>
  <Company>Computer Science, UNSW@ADFA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creator>Dr Lawrie Brown</dc:creator>
  <dc:subject>Chapter 5 Lecture Overheads</dc:subject>
  <cp:lastModifiedBy>Syed Hassan</cp:lastModifiedBy>
  <cp:revision>184</cp:revision>
  <dcterms:created xsi:type="dcterms:W3CDTF">2014-08-18T18:16:00Z</dcterms:created>
  <dcterms:modified xsi:type="dcterms:W3CDTF">2023-11-03T17:32:56Z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97EE7720E0BF48298565A5AEF268F3D9_12</vt:lpwstr>
  </property>
  <property fmtid="{D5CDD505-2E9C-101B-9397-08002B2CF9AE}" pid="3" name="KSOProductBuildVer">
    <vt:lpwstr>1033-12.2.0.13266</vt:lpwstr>
  </property>
</Properties>
</file>

<file path=docProps/thumbnail.jpeg>
</file>